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51CA3-B520-4019-ABA4-753CFB19AD5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F75661-DCA0-42F6-9AB8-ED0AC5A2EFB1}">
      <dgm:prSet/>
      <dgm:spPr/>
      <dgm:t>
        <a:bodyPr/>
        <a:lstStyle/>
        <a:p>
          <a:r>
            <a:rPr lang="en-US" b="0" i="0" dirty="0"/>
            <a:t>Water ballast can only safely be added to a glider prepared to carry it.</a:t>
          </a:r>
          <a:endParaRPr lang="en-US" dirty="0"/>
        </a:p>
      </dgm:t>
    </dgm:pt>
    <dgm:pt modelId="{D1AD6FE0-D64A-4C9B-8D38-95CF2084A707}" type="parTrans" cxnId="{EC2437BA-F91B-457C-81C0-96DDF324D5E6}">
      <dgm:prSet/>
      <dgm:spPr/>
      <dgm:t>
        <a:bodyPr/>
        <a:lstStyle/>
        <a:p>
          <a:endParaRPr lang="en-US"/>
        </a:p>
      </dgm:t>
    </dgm:pt>
    <dgm:pt modelId="{31FB2C88-3AC0-47C9-9436-0FEFD4611D42}" type="sibTrans" cxnId="{EC2437BA-F91B-457C-81C0-96DDF324D5E6}">
      <dgm:prSet/>
      <dgm:spPr/>
      <dgm:t>
        <a:bodyPr/>
        <a:lstStyle/>
        <a:p>
          <a:endParaRPr lang="en-US"/>
        </a:p>
      </dgm:t>
    </dgm:pt>
    <dgm:pt modelId="{9FF6C434-D674-4D91-8D58-D875A7946B3C}">
      <dgm:prSet/>
      <dgm:spPr/>
      <dgm:t>
        <a:bodyPr/>
        <a:lstStyle/>
        <a:p>
          <a:r>
            <a:rPr lang="en-US" b="0" i="0" dirty="0"/>
            <a:t>Location is mostly in the wings, some in the tail</a:t>
          </a:r>
          <a:endParaRPr lang="en-US" dirty="0"/>
        </a:p>
      </dgm:t>
    </dgm:pt>
    <dgm:pt modelId="{15011BC4-4788-434A-BAC6-45BD97CE8ADF}" type="parTrans" cxnId="{25636B38-0523-48F7-B4EA-EBAE2EAE6E6F}">
      <dgm:prSet/>
      <dgm:spPr/>
      <dgm:t>
        <a:bodyPr/>
        <a:lstStyle/>
        <a:p>
          <a:endParaRPr lang="en-US"/>
        </a:p>
      </dgm:t>
    </dgm:pt>
    <dgm:pt modelId="{8A5B3A86-5C8F-481C-8F4D-0B2AF3A2306F}" type="sibTrans" cxnId="{25636B38-0523-48F7-B4EA-EBAE2EAE6E6F}">
      <dgm:prSet/>
      <dgm:spPr/>
      <dgm:t>
        <a:bodyPr/>
        <a:lstStyle/>
        <a:p>
          <a:endParaRPr lang="en-US"/>
        </a:p>
      </dgm:t>
    </dgm:pt>
    <dgm:pt modelId="{2B62EE13-C37B-4598-B225-533DE675AF0E}">
      <dgm:prSet/>
      <dgm:spPr/>
      <dgm:t>
        <a:bodyPr/>
        <a:lstStyle/>
        <a:p>
          <a:r>
            <a:rPr lang="en-US" b="0" i="0" dirty="0"/>
            <a:t>Bladders used to be found in front of spar, now integral tanks</a:t>
          </a:r>
          <a:endParaRPr lang="en-US" dirty="0"/>
        </a:p>
      </dgm:t>
    </dgm:pt>
    <dgm:pt modelId="{42A33854-42B4-45BB-AFF4-61FC6A8E9B92}" type="parTrans" cxnId="{8CD307DF-DEDF-4C14-9BC4-6872BACD03CD}">
      <dgm:prSet/>
      <dgm:spPr/>
      <dgm:t>
        <a:bodyPr/>
        <a:lstStyle/>
        <a:p>
          <a:endParaRPr lang="en-US"/>
        </a:p>
      </dgm:t>
    </dgm:pt>
    <dgm:pt modelId="{4941E10D-EE8A-4D49-98DB-0661EE6FE992}" type="sibTrans" cxnId="{8CD307DF-DEDF-4C14-9BC4-6872BACD03CD}">
      <dgm:prSet/>
      <dgm:spPr/>
      <dgm:t>
        <a:bodyPr/>
        <a:lstStyle/>
        <a:p>
          <a:endParaRPr lang="en-US"/>
        </a:p>
      </dgm:t>
    </dgm:pt>
    <dgm:pt modelId="{A3E60ACD-C388-4271-9E1D-85521C217032}">
      <dgm:prSet/>
      <dgm:spPr/>
      <dgm:t>
        <a:bodyPr/>
        <a:lstStyle/>
        <a:p>
          <a:r>
            <a:rPr lang="en-US" b="0" i="0"/>
            <a:t>Usage became widely spread with the advent of composite construction</a:t>
          </a:r>
          <a:endParaRPr lang="en-US"/>
        </a:p>
      </dgm:t>
    </dgm:pt>
    <dgm:pt modelId="{474B2174-1F1A-47FC-A41A-C1319845ECF9}" type="parTrans" cxnId="{0105922E-23B7-4211-9F58-DD173A0E4382}">
      <dgm:prSet/>
      <dgm:spPr/>
      <dgm:t>
        <a:bodyPr/>
        <a:lstStyle/>
        <a:p>
          <a:endParaRPr lang="en-US"/>
        </a:p>
      </dgm:t>
    </dgm:pt>
    <dgm:pt modelId="{138BBE4D-9EE2-4C9A-86D9-43FA1E9781D0}" type="sibTrans" cxnId="{0105922E-23B7-4211-9F58-DD173A0E4382}">
      <dgm:prSet/>
      <dgm:spPr/>
      <dgm:t>
        <a:bodyPr/>
        <a:lstStyle/>
        <a:p>
          <a:endParaRPr lang="en-US"/>
        </a:p>
      </dgm:t>
    </dgm:pt>
    <dgm:pt modelId="{BE4EE0B8-1DD9-41F6-AB09-E075C272CE67}">
      <dgm:prSet/>
      <dgm:spPr/>
      <dgm:t>
        <a:bodyPr/>
        <a:lstStyle/>
        <a:p>
          <a:r>
            <a:rPr lang="en-US" b="0" i="0"/>
            <a:t>Water has to be dumped before landing</a:t>
          </a:r>
          <a:endParaRPr lang="en-US"/>
        </a:p>
      </dgm:t>
    </dgm:pt>
    <dgm:pt modelId="{9C5E82D3-EF7C-4081-823D-662CB69BAED8}" type="parTrans" cxnId="{93D84337-353F-4ADC-BEF6-902DBB5669E9}">
      <dgm:prSet/>
      <dgm:spPr/>
      <dgm:t>
        <a:bodyPr/>
        <a:lstStyle/>
        <a:p>
          <a:endParaRPr lang="en-US"/>
        </a:p>
      </dgm:t>
    </dgm:pt>
    <dgm:pt modelId="{671BC654-06F9-4447-AF67-6A2ED893B340}" type="sibTrans" cxnId="{93D84337-353F-4ADC-BEF6-902DBB5669E9}">
      <dgm:prSet/>
      <dgm:spPr/>
      <dgm:t>
        <a:bodyPr/>
        <a:lstStyle/>
        <a:p>
          <a:endParaRPr lang="en-US"/>
        </a:p>
      </dgm:t>
    </dgm:pt>
    <dgm:pt modelId="{77326B9F-948C-46AF-8E56-C739C8D7A19A}">
      <dgm:prSet/>
      <dgm:spPr/>
      <dgm:t>
        <a:bodyPr/>
        <a:lstStyle/>
        <a:p>
          <a:r>
            <a:rPr lang="en-US" b="0" i="0" dirty="0"/>
            <a:t>Ballast weight became insanely high in last 20 years, now up to 400+lbs (single seater)</a:t>
          </a:r>
          <a:endParaRPr lang="en-US" dirty="0"/>
        </a:p>
      </dgm:t>
    </dgm:pt>
    <dgm:pt modelId="{48BDE943-CF86-47E6-B428-1F83CC36F3E0}" type="parTrans" cxnId="{64317BD8-482D-4874-89F0-6D26ADDF2A9B}">
      <dgm:prSet/>
      <dgm:spPr/>
      <dgm:t>
        <a:bodyPr/>
        <a:lstStyle/>
        <a:p>
          <a:endParaRPr lang="en-US"/>
        </a:p>
      </dgm:t>
    </dgm:pt>
    <dgm:pt modelId="{DE4B8C18-96D1-4501-ADA9-D8BF48B50BC8}" type="sibTrans" cxnId="{64317BD8-482D-4874-89F0-6D26ADDF2A9B}">
      <dgm:prSet/>
      <dgm:spPr/>
      <dgm:t>
        <a:bodyPr/>
        <a:lstStyle/>
        <a:p>
          <a:endParaRPr lang="en-US"/>
        </a:p>
      </dgm:t>
    </dgm:pt>
    <dgm:pt modelId="{E66380E7-7CA3-4A62-93EE-E2CC60CD25DB}">
      <dgm:prSet/>
      <dgm:spPr/>
      <dgm:t>
        <a:bodyPr/>
        <a:lstStyle/>
        <a:p>
          <a:r>
            <a:rPr lang="en-US" b="0" i="0"/>
            <a:t>Flapped gliders can carry more ballast weight</a:t>
          </a:r>
          <a:endParaRPr lang="en-US"/>
        </a:p>
      </dgm:t>
    </dgm:pt>
    <dgm:pt modelId="{E7AD06AB-54C4-4529-B1A5-3235D95CDCE9}" type="parTrans" cxnId="{D930AB5E-D72D-4CDA-BE0E-BC33AD75AF08}">
      <dgm:prSet/>
      <dgm:spPr/>
      <dgm:t>
        <a:bodyPr/>
        <a:lstStyle/>
        <a:p>
          <a:endParaRPr lang="en-US"/>
        </a:p>
      </dgm:t>
    </dgm:pt>
    <dgm:pt modelId="{F48A4DE8-4351-4969-8B93-838E8E2F7E9B}" type="sibTrans" cxnId="{D930AB5E-D72D-4CDA-BE0E-BC33AD75AF08}">
      <dgm:prSet/>
      <dgm:spPr/>
      <dgm:t>
        <a:bodyPr/>
        <a:lstStyle/>
        <a:p>
          <a:endParaRPr lang="en-US"/>
        </a:p>
      </dgm:t>
    </dgm:pt>
    <dgm:pt modelId="{CAE4CAC0-BBD7-4189-9D12-91D591515405}" type="pres">
      <dgm:prSet presAssocID="{F8051CA3-B520-4019-ABA4-753CFB19AD5C}" presName="diagram" presStyleCnt="0">
        <dgm:presLayoutVars>
          <dgm:dir/>
          <dgm:resizeHandles val="exact"/>
        </dgm:presLayoutVars>
      </dgm:prSet>
      <dgm:spPr/>
    </dgm:pt>
    <dgm:pt modelId="{E75CCDA0-E083-4119-846B-CCD292E1A89A}" type="pres">
      <dgm:prSet presAssocID="{71F75661-DCA0-42F6-9AB8-ED0AC5A2EFB1}" presName="node" presStyleLbl="node1" presStyleIdx="0" presStyleCnt="7">
        <dgm:presLayoutVars>
          <dgm:bulletEnabled val="1"/>
        </dgm:presLayoutVars>
      </dgm:prSet>
      <dgm:spPr/>
    </dgm:pt>
    <dgm:pt modelId="{6FD655F5-E7C9-4987-A980-B614A855EEB2}" type="pres">
      <dgm:prSet presAssocID="{31FB2C88-3AC0-47C9-9436-0FEFD4611D42}" presName="sibTrans" presStyleCnt="0"/>
      <dgm:spPr/>
    </dgm:pt>
    <dgm:pt modelId="{4E688C36-E6C0-4F6B-A14C-F216B24456C0}" type="pres">
      <dgm:prSet presAssocID="{9FF6C434-D674-4D91-8D58-D875A7946B3C}" presName="node" presStyleLbl="node1" presStyleIdx="1" presStyleCnt="7">
        <dgm:presLayoutVars>
          <dgm:bulletEnabled val="1"/>
        </dgm:presLayoutVars>
      </dgm:prSet>
      <dgm:spPr/>
    </dgm:pt>
    <dgm:pt modelId="{03E116BD-B08C-4FDD-A66C-CBF74F12BCE8}" type="pres">
      <dgm:prSet presAssocID="{8A5B3A86-5C8F-481C-8F4D-0B2AF3A2306F}" presName="sibTrans" presStyleCnt="0"/>
      <dgm:spPr/>
    </dgm:pt>
    <dgm:pt modelId="{5BC689F5-7A46-429C-8332-10ADC235368A}" type="pres">
      <dgm:prSet presAssocID="{2B62EE13-C37B-4598-B225-533DE675AF0E}" presName="node" presStyleLbl="node1" presStyleIdx="2" presStyleCnt="7">
        <dgm:presLayoutVars>
          <dgm:bulletEnabled val="1"/>
        </dgm:presLayoutVars>
      </dgm:prSet>
      <dgm:spPr/>
    </dgm:pt>
    <dgm:pt modelId="{70BEEB72-9D2F-4245-B017-F813C4626346}" type="pres">
      <dgm:prSet presAssocID="{4941E10D-EE8A-4D49-98DB-0661EE6FE992}" presName="sibTrans" presStyleCnt="0"/>
      <dgm:spPr/>
    </dgm:pt>
    <dgm:pt modelId="{2E77D6EE-4ACF-45E7-AE18-FB8582EA4A80}" type="pres">
      <dgm:prSet presAssocID="{A3E60ACD-C388-4271-9E1D-85521C217032}" presName="node" presStyleLbl="node1" presStyleIdx="3" presStyleCnt="7">
        <dgm:presLayoutVars>
          <dgm:bulletEnabled val="1"/>
        </dgm:presLayoutVars>
      </dgm:prSet>
      <dgm:spPr/>
    </dgm:pt>
    <dgm:pt modelId="{A57A4BAE-0DB7-4B6C-91E7-A54506FA08DB}" type="pres">
      <dgm:prSet presAssocID="{138BBE4D-9EE2-4C9A-86D9-43FA1E9781D0}" presName="sibTrans" presStyleCnt="0"/>
      <dgm:spPr/>
    </dgm:pt>
    <dgm:pt modelId="{616570B2-9BA9-4A54-B001-CC1C89F9D1DF}" type="pres">
      <dgm:prSet presAssocID="{BE4EE0B8-1DD9-41F6-AB09-E075C272CE67}" presName="node" presStyleLbl="node1" presStyleIdx="4" presStyleCnt="7">
        <dgm:presLayoutVars>
          <dgm:bulletEnabled val="1"/>
        </dgm:presLayoutVars>
      </dgm:prSet>
      <dgm:spPr/>
    </dgm:pt>
    <dgm:pt modelId="{9E9BC24F-220F-4CC0-881A-115171083322}" type="pres">
      <dgm:prSet presAssocID="{671BC654-06F9-4447-AF67-6A2ED893B340}" presName="sibTrans" presStyleCnt="0"/>
      <dgm:spPr/>
    </dgm:pt>
    <dgm:pt modelId="{4C818E5E-25A4-4EBA-AEE1-9413ACCB7F1E}" type="pres">
      <dgm:prSet presAssocID="{77326B9F-948C-46AF-8E56-C739C8D7A19A}" presName="node" presStyleLbl="node1" presStyleIdx="5" presStyleCnt="7">
        <dgm:presLayoutVars>
          <dgm:bulletEnabled val="1"/>
        </dgm:presLayoutVars>
      </dgm:prSet>
      <dgm:spPr/>
    </dgm:pt>
    <dgm:pt modelId="{3F52A818-DA02-4CC8-AAE4-193A97BF172A}" type="pres">
      <dgm:prSet presAssocID="{DE4B8C18-96D1-4501-ADA9-D8BF48B50BC8}" presName="sibTrans" presStyleCnt="0"/>
      <dgm:spPr/>
    </dgm:pt>
    <dgm:pt modelId="{4012A7BC-5CAA-4A05-AF13-DDB53A6CB706}" type="pres">
      <dgm:prSet presAssocID="{E66380E7-7CA3-4A62-93EE-E2CC60CD25DB}" presName="node" presStyleLbl="node1" presStyleIdx="6" presStyleCnt="7">
        <dgm:presLayoutVars>
          <dgm:bulletEnabled val="1"/>
        </dgm:presLayoutVars>
      </dgm:prSet>
      <dgm:spPr/>
    </dgm:pt>
  </dgm:ptLst>
  <dgm:cxnLst>
    <dgm:cxn modelId="{0105922E-23B7-4211-9F58-DD173A0E4382}" srcId="{F8051CA3-B520-4019-ABA4-753CFB19AD5C}" destId="{A3E60ACD-C388-4271-9E1D-85521C217032}" srcOrd="3" destOrd="0" parTransId="{474B2174-1F1A-47FC-A41A-C1319845ECF9}" sibTransId="{138BBE4D-9EE2-4C9A-86D9-43FA1E9781D0}"/>
    <dgm:cxn modelId="{93D84337-353F-4ADC-BEF6-902DBB5669E9}" srcId="{F8051CA3-B520-4019-ABA4-753CFB19AD5C}" destId="{BE4EE0B8-1DD9-41F6-AB09-E075C272CE67}" srcOrd="4" destOrd="0" parTransId="{9C5E82D3-EF7C-4081-823D-662CB69BAED8}" sibTransId="{671BC654-06F9-4447-AF67-6A2ED893B340}"/>
    <dgm:cxn modelId="{52936937-FEAF-4C0C-AA00-A96E7E5236EF}" type="presOf" srcId="{F8051CA3-B520-4019-ABA4-753CFB19AD5C}" destId="{CAE4CAC0-BBD7-4189-9D12-91D591515405}" srcOrd="0" destOrd="0" presId="urn:microsoft.com/office/officeart/2005/8/layout/default"/>
    <dgm:cxn modelId="{31A0BF37-BE94-4BDE-9D21-C102486A3222}" type="presOf" srcId="{A3E60ACD-C388-4271-9E1D-85521C217032}" destId="{2E77D6EE-4ACF-45E7-AE18-FB8582EA4A80}" srcOrd="0" destOrd="0" presId="urn:microsoft.com/office/officeart/2005/8/layout/default"/>
    <dgm:cxn modelId="{25636B38-0523-48F7-B4EA-EBAE2EAE6E6F}" srcId="{F8051CA3-B520-4019-ABA4-753CFB19AD5C}" destId="{9FF6C434-D674-4D91-8D58-D875A7946B3C}" srcOrd="1" destOrd="0" parTransId="{15011BC4-4788-434A-BAC6-45BD97CE8ADF}" sibTransId="{8A5B3A86-5C8F-481C-8F4D-0B2AF3A2306F}"/>
    <dgm:cxn modelId="{583B4B3E-43EB-4718-AAC2-137DFD4F3E48}" type="presOf" srcId="{E66380E7-7CA3-4A62-93EE-E2CC60CD25DB}" destId="{4012A7BC-5CAA-4A05-AF13-DDB53A6CB706}" srcOrd="0" destOrd="0" presId="urn:microsoft.com/office/officeart/2005/8/layout/default"/>
    <dgm:cxn modelId="{D930AB5E-D72D-4CDA-BE0E-BC33AD75AF08}" srcId="{F8051CA3-B520-4019-ABA4-753CFB19AD5C}" destId="{E66380E7-7CA3-4A62-93EE-E2CC60CD25DB}" srcOrd="6" destOrd="0" parTransId="{E7AD06AB-54C4-4529-B1A5-3235D95CDCE9}" sibTransId="{F48A4DE8-4351-4969-8B93-838E8E2F7E9B}"/>
    <dgm:cxn modelId="{63FFF25F-BBCF-478F-929E-6EA689DCD3FA}" type="presOf" srcId="{2B62EE13-C37B-4598-B225-533DE675AF0E}" destId="{5BC689F5-7A46-429C-8332-10ADC235368A}" srcOrd="0" destOrd="0" presId="urn:microsoft.com/office/officeart/2005/8/layout/default"/>
    <dgm:cxn modelId="{2A333163-D89D-4FE3-AF05-0A4A1D5AD1A1}" type="presOf" srcId="{71F75661-DCA0-42F6-9AB8-ED0AC5A2EFB1}" destId="{E75CCDA0-E083-4119-846B-CCD292E1A89A}" srcOrd="0" destOrd="0" presId="urn:microsoft.com/office/officeart/2005/8/layout/default"/>
    <dgm:cxn modelId="{9C171A8D-B6B7-429E-B1E6-48D8E9BBF689}" type="presOf" srcId="{77326B9F-948C-46AF-8E56-C739C8D7A19A}" destId="{4C818E5E-25A4-4EBA-AEE1-9413ACCB7F1E}" srcOrd="0" destOrd="0" presId="urn:microsoft.com/office/officeart/2005/8/layout/default"/>
    <dgm:cxn modelId="{EC2437BA-F91B-457C-81C0-96DDF324D5E6}" srcId="{F8051CA3-B520-4019-ABA4-753CFB19AD5C}" destId="{71F75661-DCA0-42F6-9AB8-ED0AC5A2EFB1}" srcOrd="0" destOrd="0" parTransId="{D1AD6FE0-D64A-4C9B-8D38-95CF2084A707}" sibTransId="{31FB2C88-3AC0-47C9-9436-0FEFD4611D42}"/>
    <dgm:cxn modelId="{64317BD8-482D-4874-89F0-6D26ADDF2A9B}" srcId="{F8051CA3-B520-4019-ABA4-753CFB19AD5C}" destId="{77326B9F-948C-46AF-8E56-C739C8D7A19A}" srcOrd="5" destOrd="0" parTransId="{48BDE943-CF86-47E6-B428-1F83CC36F3E0}" sibTransId="{DE4B8C18-96D1-4501-ADA9-D8BF48B50BC8}"/>
    <dgm:cxn modelId="{8CD307DF-DEDF-4C14-9BC4-6872BACD03CD}" srcId="{F8051CA3-B520-4019-ABA4-753CFB19AD5C}" destId="{2B62EE13-C37B-4598-B225-533DE675AF0E}" srcOrd="2" destOrd="0" parTransId="{42A33854-42B4-45BB-AFF4-61FC6A8E9B92}" sibTransId="{4941E10D-EE8A-4D49-98DB-0661EE6FE992}"/>
    <dgm:cxn modelId="{8899AFF7-B290-45D4-BEB5-B05EC8BCBF2A}" type="presOf" srcId="{9FF6C434-D674-4D91-8D58-D875A7946B3C}" destId="{4E688C36-E6C0-4F6B-A14C-F216B24456C0}" srcOrd="0" destOrd="0" presId="urn:microsoft.com/office/officeart/2005/8/layout/default"/>
    <dgm:cxn modelId="{4B05D4FF-1212-47AD-8FDE-E1F4284301B5}" type="presOf" srcId="{BE4EE0B8-1DD9-41F6-AB09-E075C272CE67}" destId="{616570B2-9BA9-4A54-B001-CC1C89F9D1DF}" srcOrd="0" destOrd="0" presId="urn:microsoft.com/office/officeart/2005/8/layout/default"/>
    <dgm:cxn modelId="{EDBEC972-7FD4-48D0-BC15-F32B4FBA44BB}" type="presParOf" srcId="{CAE4CAC0-BBD7-4189-9D12-91D591515405}" destId="{E75CCDA0-E083-4119-846B-CCD292E1A89A}" srcOrd="0" destOrd="0" presId="urn:microsoft.com/office/officeart/2005/8/layout/default"/>
    <dgm:cxn modelId="{370436F9-E868-4452-BB7C-D86F6E01F279}" type="presParOf" srcId="{CAE4CAC0-BBD7-4189-9D12-91D591515405}" destId="{6FD655F5-E7C9-4987-A980-B614A855EEB2}" srcOrd="1" destOrd="0" presId="urn:microsoft.com/office/officeart/2005/8/layout/default"/>
    <dgm:cxn modelId="{5F8C40C4-985E-4981-936B-EDBB8D577EA0}" type="presParOf" srcId="{CAE4CAC0-BBD7-4189-9D12-91D591515405}" destId="{4E688C36-E6C0-4F6B-A14C-F216B24456C0}" srcOrd="2" destOrd="0" presId="urn:microsoft.com/office/officeart/2005/8/layout/default"/>
    <dgm:cxn modelId="{B6BC7A5A-9599-4458-8D58-38068305B368}" type="presParOf" srcId="{CAE4CAC0-BBD7-4189-9D12-91D591515405}" destId="{03E116BD-B08C-4FDD-A66C-CBF74F12BCE8}" srcOrd="3" destOrd="0" presId="urn:microsoft.com/office/officeart/2005/8/layout/default"/>
    <dgm:cxn modelId="{15B4FDC8-C8B3-4B9E-AD10-9735C6EA8DCC}" type="presParOf" srcId="{CAE4CAC0-BBD7-4189-9D12-91D591515405}" destId="{5BC689F5-7A46-429C-8332-10ADC235368A}" srcOrd="4" destOrd="0" presId="urn:microsoft.com/office/officeart/2005/8/layout/default"/>
    <dgm:cxn modelId="{730DC1A2-CBEF-4719-97EB-49FF6FA45DD2}" type="presParOf" srcId="{CAE4CAC0-BBD7-4189-9D12-91D591515405}" destId="{70BEEB72-9D2F-4245-B017-F813C4626346}" srcOrd="5" destOrd="0" presId="urn:microsoft.com/office/officeart/2005/8/layout/default"/>
    <dgm:cxn modelId="{78928937-4A5E-4393-9804-ABB7840EBA78}" type="presParOf" srcId="{CAE4CAC0-BBD7-4189-9D12-91D591515405}" destId="{2E77D6EE-4ACF-45E7-AE18-FB8582EA4A80}" srcOrd="6" destOrd="0" presId="urn:microsoft.com/office/officeart/2005/8/layout/default"/>
    <dgm:cxn modelId="{FE144BE3-821C-43C1-859E-D629F817C976}" type="presParOf" srcId="{CAE4CAC0-BBD7-4189-9D12-91D591515405}" destId="{A57A4BAE-0DB7-4B6C-91E7-A54506FA08DB}" srcOrd="7" destOrd="0" presId="urn:microsoft.com/office/officeart/2005/8/layout/default"/>
    <dgm:cxn modelId="{E6278FE4-AA97-4625-975D-73EA43076695}" type="presParOf" srcId="{CAE4CAC0-BBD7-4189-9D12-91D591515405}" destId="{616570B2-9BA9-4A54-B001-CC1C89F9D1DF}" srcOrd="8" destOrd="0" presId="urn:microsoft.com/office/officeart/2005/8/layout/default"/>
    <dgm:cxn modelId="{812D224C-D6BA-4A2A-859B-A220EDE8604D}" type="presParOf" srcId="{CAE4CAC0-BBD7-4189-9D12-91D591515405}" destId="{9E9BC24F-220F-4CC0-881A-115171083322}" srcOrd="9" destOrd="0" presId="urn:microsoft.com/office/officeart/2005/8/layout/default"/>
    <dgm:cxn modelId="{A4EAC872-ECB1-4345-B5EF-7A56002952E7}" type="presParOf" srcId="{CAE4CAC0-BBD7-4189-9D12-91D591515405}" destId="{4C818E5E-25A4-4EBA-AEE1-9413ACCB7F1E}" srcOrd="10" destOrd="0" presId="urn:microsoft.com/office/officeart/2005/8/layout/default"/>
    <dgm:cxn modelId="{E04F493E-79A8-434F-BE71-F49BBCD60F7A}" type="presParOf" srcId="{CAE4CAC0-BBD7-4189-9D12-91D591515405}" destId="{3F52A818-DA02-4CC8-AAE4-193A97BF172A}" srcOrd="11" destOrd="0" presId="urn:microsoft.com/office/officeart/2005/8/layout/default"/>
    <dgm:cxn modelId="{BE3E16B5-A446-4A94-91C1-35D35565BA90}" type="presParOf" srcId="{CAE4CAC0-BBD7-4189-9D12-91D591515405}" destId="{4012A7BC-5CAA-4A05-AF13-DDB53A6CB70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5C7915-8B8C-4F10-B4DC-0814668B1CDD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1E6DD4-4D12-477D-85DB-ADF83EBCED71}">
      <dgm:prSet/>
      <dgm:spPr/>
      <dgm:t>
        <a:bodyPr/>
        <a:lstStyle/>
        <a:p>
          <a:r>
            <a:rPr lang="en-US" b="0" i="0" dirty="0"/>
            <a:t>Increase in runway length needed</a:t>
          </a:r>
          <a:endParaRPr lang="en-US" dirty="0"/>
        </a:p>
      </dgm:t>
    </dgm:pt>
    <dgm:pt modelId="{546C335B-16A1-48AF-B989-CD75DD1D3660}" type="parTrans" cxnId="{C5393A11-E253-4B05-9893-ED213FC55CC6}">
      <dgm:prSet/>
      <dgm:spPr/>
      <dgm:t>
        <a:bodyPr/>
        <a:lstStyle/>
        <a:p>
          <a:endParaRPr lang="en-US"/>
        </a:p>
      </dgm:t>
    </dgm:pt>
    <dgm:pt modelId="{71382E0D-5F00-4F0C-B76E-79AD034DA020}" type="sibTrans" cxnId="{C5393A11-E253-4B05-9893-ED213FC55CC6}">
      <dgm:prSet/>
      <dgm:spPr/>
      <dgm:t>
        <a:bodyPr/>
        <a:lstStyle/>
        <a:p>
          <a:endParaRPr lang="en-US"/>
        </a:p>
      </dgm:t>
    </dgm:pt>
    <dgm:pt modelId="{A1E10087-8A00-437D-8E46-6B4F02A47A19}">
      <dgm:prSet/>
      <dgm:spPr/>
      <dgm:t>
        <a:bodyPr/>
        <a:lstStyle/>
        <a:p>
          <a:r>
            <a:rPr lang="en-US" b="0" i="0"/>
            <a:t>Need powerful tow plane, higher tow speeds</a:t>
          </a:r>
          <a:endParaRPr lang="en-US"/>
        </a:p>
      </dgm:t>
    </dgm:pt>
    <dgm:pt modelId="{A8BCA587-F7AA-4B49-AE0B-C77403B4707C}" type="parTrans" cxnId="{759DDED9-9A2F-474A-81F5-139A6892A825}">
      <dgm:prSet/>
      <dgm:spPr/>
      <dgm:t>
        <a:bodyPr/>
        <a:lstStyle/>
        <a:p>
          <a:endParaRPr lang="en-US"/>
        </a:p>
      </dgm:t>
    </dgm:pt>
    <dgm:pt modelId="{590E7FC9-98BF-489C-8AD1-674892E88859}" type="sibTrans" cxnId="{759DDED9-9A2F-474A-81F5-139A6892A825}">
      <dgm:prSet/>
      <dgm:spPr/>
      <dgm:t>
        <a:bodyPr/>
        <a:lstStyle/>
        <a:p>
          <a:endParaRPr lang="en-US"/>
        </a:p>
      </dgm:t>
    </dgm:pt>
    <dgm:pt modelId="{83D87653-2B5D-498C-B152-F99647672184}">
      <dgm:prSet/>
      <dgm:spPr/>
      <dgm:t>
        <a:bodyPr/>
        <a:lstStyle/>
        <a:p>
          <a:r>
            <a:rPr lang="en-US" b="0" i="0"/>
            <a:t>Stall speed of glider is higher</a:t>
          </a:r>
          <a:endParaRPr lang="en-US"/>
        </a:p>
      </dgm:t>
    </dgm:pt>
    <dgm:pt modelId="{ED8027BD-991C-4EC5-849F-54E42C75674F}" type="parTrans" cxnId="{178F3BB2-17DA-4E05-BB95-DA706414DF7F}">
      <dgm:prSet/>
      <dgm:spPr/>
      <dgm:t>
        <a:bodyPr/>
        <a:lstStyle/>
        <a:p>
          <a:endParaRPr lang="en-US"/>
        </a:p>
      </dgm:t>
    </dgm:pt>
    <dgm:pt modelId="{94334FDF-CFC4-4D7C-9283-7DA5FF9D31FF}" type="sibTrans" cxnId="{178F3BB2-17DA-4E05-BB95-DA706414DF7F}">
      <dgm:prSet/>
      <dgm:spPr/>
      <dgm:t>
        <a:bodyPr/>
        <a:lstStyle/>
        <a:p>
          <a:endParaRPr lang="en-US"/>
        </a:p>
      </dgm:t>
    </dgm:pt>
    <dgm:pt modelId="{1E5214F8-3411-44B9-AD5B-D80A412C7CC1}">
      <dgm:prSet/>
      <dgm:spPr/>
      <dgm:t>
        <a:bodyPr/>
        <a:lstStyle/>
        <a:p>
          <a:r>
            <a:rPr lang="en-US" b="0" i="0"/>
            <a:t>Climb rate on tow is diminished</a:t>
          </a:r>
          <a:endParaRPr lang="en-US"/>
        </a:p>
      </dgm:t>
    </dgm:pt>
    <dgm:pt modelId="{09138DE7-5712-4E1D-8937-AA2002F1F5F6}" type="parTrans" cxnId="{927C050F-E4B6-4814-A196-2F8476812B08}">
      <dgm:prSet/>
      <dgm:spPr/>
      <dgm:t>
        <a:bodyPr/>
        <a:lstStyle/>
        <a:p>
          <a:endParaRPr lang="en-US"/>
        </a:p>
      </dgm:t>
    </dgm:pt>
    <dgm:pt modelId="{9BE05A01-742A-41D7-95EC-C5EA225BFF07}" type="sibTrans" cxnId="{927C050F-E4B6-4814-A196-2F8476812B08}">
      <dgm:prSet/>
      <dgm:spPr/>
      <dgm:t>
        <a:bodyPr/>
        <a:lstStyle/>
        <a:p>
          <a:endParaRPr lang="en-US"/>
        </a:p>
      </dgm:t>
    </dgm:pt>
    <dgm:pt modelId="{DC0C767A-EC6F-4CF9-BA55-F5D19CE865E2}">
      <dgm:prSet/>
      <dgm:spPr/>
      <dgm:t>
        <a:bodyPr/>
        <a:lstStyle/>
        <a:p>
          <a:r>
            <a:rPr lang="en-US" b="0" i="0" dirty="0"/>
            <a:t>Climb rate in thermals, circling speed, turn radius</a:t>
          </a:r>
          <a:endParaRPr lang="en-US" dirty="0"/>
        </a:p>
      </dgm:t>
    </dgm:pt>
    <dgm:pt modelId="{704B55D4-D537-43BA-BAC7-C80B4895E047}" type="parTrans" cxnId="{3F80F5D3-8DDF-464C-A42C-B30A41004C1C}">
      <dgm:prSet/>
      <dgm:spPr/>
      <dgm:t>
        <a:bodyPr/>
        <a:lstStyle/>
        <a:p>
          <a:endParaRPr lang="en-US"/>
        </a:p>
      </dgm:t>
    </dgm:pt>
    <dgm:pt modelId="{A16A875C-2A63-46AA-B342-FCDF8EEAC16A}" type="sibTrans" cxnId="{3F80F5D3-8DDF-464C-A42C-B30A41004C1C}">
      <dgm:prSet/>
      <dgm:spPr/>
      <dgm:t>
        <a:bodyPr/>
        <a:lstStyle/>
        <a:p>
          <a:endParaRPr lang="en-US"/>
        </a:p>
      </dgm:t>
    </dgm:pt>
    <dgm:pt modelId="{CFF1DF91-E5D6-4E35-9CAB-12417A84D646}">
      <dgm:prSet/>
      <dgm:spPr/>
      <dgm:t>
        <a:bodyPr/>
        <a:lstStyle/>
        <a:p>
          <a:r>
            <a:rPr lang="en-US" b="0" i="0" dirty="0"/>
            <a:t>Glider is less maneuverable</a:t>
          </a:r>
        </a:p>
      </dgm:t>
    </dgm:pt>
    <dgm:pt modelId="{62F2A573-28A6-4E2E-BE24-5442BCD648F7}" type="parTrans" cxnId="{02195DE5-AEE7-4E59-B769-7695333A34B1}">
      <dgm:prSet/>
      <dgm:spPr/>
      <dgm:t>
        <a:bodyPr/>
        <a:lstStyle/>
        <a:p>
          <a:endParaRPr lang="en-US"/>
        </a:p>
      </dgm:t>
    </dgm:pt>
    <dgm:pt modelId="{AFFF9A05-7264-456C-BD34-0595B188EE47}" type="sibTrans" cxnId="{02195DE5-AEE7-4E59-B769-7695333A34B1}">
      <dgm:prSet/>
      <dgm:spPr/>
      <dgm:t>
        <a:bodyPr/>
        <a:lstStyle/>
        <a:p>
          <a:endParaRPr lang="en-US"/>
        </a:p>
      </dgm:t>
    </dgm:pt>
    <dgm:pt modelId="{9F6F1090-2996-4F59-A206-F175B603A137}">
      <dgm:prSet/>
      <dgm:spPr>
        <a:solidFill>
          <a:srgbClr val="FFC000"/>
        </a:solidFill>
      </dgm:spPr>
      <dgm:t>
        <a:bodyPr/>
        <a:lstStyle/>
        <a:p>
          <a:r>
            <a:rPr lang="en-US" b="1" i="0" u="sng" dirty="0">
              <a:solidFill>
                <a:srgbClr val="FF0000"/>
              </a:solidFill>
            </a:rPr>
            <a:t>Note that these are all negatives!</a:t>
          </a:r>
          <a:endParaRPr lang="en-US" b="1" u="sng" dirty="0">
            <a:solidFill>
              <a:srgbClr val="FF0000"/>
            </a:solidFill>
          </a:endParaRPr>
        </a:p>
      </dgm:t>
    </dgm:pt>
    <dgm:pt modelId="{435F5882-2160-49F2-9F02-69190A6E17F0}" type="parTrans" cxnId="{F76AB039-1C94-490E-9778-AF7FC201E42E}">
      <dgm:prSet/>
      <dgm:spPr/>
      <dgm:t>
        <a:bodyPr/>
        <a:lstStyle/>
        <a:p>
          <a:endParaRPr lang="en-US"/>
        </a:p>
      </dgm:t>
    </dgm:pt>
    <dgm:pt modelId="{D9D68135-E1FE-4457-B851-E9F3539A1710}" type="sibTrans" cxnId="{F76AB039-1C94-490E-9778-AF7FC201E42E}">
      <dgm:prSet/>
      <dgm:spPr/>
      <dgm:t>
        <a:bodyPr/>
        <a:lstStyle/>
        <a:p>
          <a:endParaRPr lang="en-US"/>
        </a:p>
      </dgm:t>
    </dgm:pt>
    <dgm:pt modelId="{B3924421-64C0-4AF0-80B6-18ACD5066591}">
      <dgm:prSet/>
      <dgm:spPr/>
      <dgm:t>
        <a:bodyPr/>
        <a:lstStyle/>
        <a:p>
          <a:r>
            <a:rPr lang="en-US" b="0" i="0" dirty="0"/>
            <a:t>Higher demands on pilot </a:t>
          </a:r>
        </a:p>
      </dgm:t>
    </dgm:pt>
    <dgm:pt modelId="{1C276D3F-B4F2-43FA-BEE3-CF8EE47F8CA0}" type="parTrans" cxnId="{50A82DF9-20FF-4BE9-924B-DED09C0EE89B}">
      <dgm:prSet/>
      <dgm:spPr/>
      <dgm:t>
        <a:bodyPr/>
        <a:lstStyle/>
        <a:p>
          <a:endParaRPr lang="en-US"/>
        </a:p>
      </dgm:t>
    </dgm:pt>
    <dgm:pt modelId="{1F7BB4A6-E14A-48BB-B5D3-920710534FBE}" type="sibTrans" cxnId="{50A82DF9-20FF-4BE9-924B-DED09C0EE89B}">
      <dgm:prSet/>
      <dgm:spPr/>
      <dgm:t>
        <a:bodyPr/>
        <a:lstStyle/>
        <a:p>
          <a:endParaRPr lang="en-US"/>
        </a:p>
      </dgm:t>
    </dgm:pt>
    <dgm:pt modelId="{33E76CF0-F5C2-4755-A2DE-2B42C39D758F}" type="pres">
      <dgm:prSet presAssocID="{455C7915-8B8C-4F10-B4DC-0814668B1CDD}" presName="Name0" presStyleCnt="0">
        <dgm:presLayoutVars>
          <dgm:dir/>
          <dgm:resizeHandles val="exact"/>
        </dgm:presLayoutVars>
      </dgm:prSet>
      <dgm:spPr/>
    </dgm:pt>
    <dgm:pt modelId="{E9341F92-B43C-4131-B7AA-17475269E1B7}" type="pres">
      <dgm:prSet presAssocID="{A81E6DD4-4D12-477D-85DB-ADF83EBCED71}" presName="node" presStyleLbl="node1" presStyleIdx="0" presStyleCnt="8">
        <dgm:presLayoutVars>
          <dgm:bulletEnabled val="1"/>
        </dgm:presLayoutVars>
      </dgm:prSet>
      <dgm:spPr/>
    </dgm:pt>
    <dgm:pt modelId="{D66D58D2-6F8A-451E-9865-136BC03505FC}" type="pres">
      <dgm:prSet presAssocID="{71382E0D-5F00-4F0C-B76E-79AD034DA020}" presName="sibTrans" presStyleLbl="sibTrans1D1" presStyleIdx="0" presStyleCnt="7"/>
      <dgm:spPr/>
    </dgm:pt>
    <dgm:pt modelId="{A2EABB26-E7A4-421A-8415-C30746CB478F}" type="pres">
      <dgm:prSet presAssocID="{71382E0D-5F00-4F0C-B76E-79AD034DA020}" presName="connectorText" presStyleLbl="sibTrans1D1" presStyleIdx="0" presStyleCnt="7"/>
      <dgm:spPr/>
    </dgm:pt>
    <dgm:pt modelId="{C8C93099-AEB3-41CB-8834-6EF2E2F76825}" type="pres">
      <dgm:prSet presAssocID="{A1E10087-8A00-437D-8E46-6B4F02A47A19}" presName="node" presStyleLbl="node1" presStyleIdx="1" presStyleCnt="8">
        <dgm:presLayoutVars>
          <dgm:bulletEnabled val="1"/>
        </dgm:presLayoutVars>
      </dgm:prSet>
      <dgm:spPr/>
    </dgm:pt>
    <dgm:pt modelId="{0FFE4DB4-77B2-4BF8-B9B3-BF681E613946}" type="pres">
      <dgm:prSet presAssocID="{590E7FC9-98BF-489C-8AD1-674892E88859}" presName="sibTrans" presStyleLbl="sibTrans1D1" presStyleIdx="1" presStyleCnt="7"/>
      <dgm:spPr/>
    </dgm:pt>
    <dgm:pt modelId="{8D26A396-0210-429B-A91D-171A939BF172}" type="pres">
      <dgm:prSet presAssocID="{590E7FC9-98BF-489C-8AD1-674892E88859}" presName="connectorText" presStyleLbl="sibTrans1D1" presStyleIdx="1" presStyleCnt="7"/>
      <dgm:spPr/>
    </dgm:pt>
    <dgm:pt modelId="{D6E8FEB2-83D7-4F36-9AD1-8B5FF821B8F3}" type="pres">
      <dgm:prSet presAssocID="{83D87653-2B5D-498C-B152-F99647672184}" presName="node" presStyleLbl="node1" presStyleIdx="2" presStyleCnt="8">
        <dgm:presLayoutVars>
          <dgm:bulletEnabled val="1"/>
        </dgm:presLayoutVars>
      </dgm:prSet>
      <dgm:spPr/>
    </dgm:pt>
    <dgm:pt modelId="{D8184B9C-6AE4-4406-BB9B-BF43F53E65DB}" type="pres">
      <dgm:prSet presAssocID="{94334FDF-CFC4-4D7C-9283-7DA5FF9D31FF}" presName="sibTrans" presStyleLbl="sibTrans1D1" presStyleIdx="2" presStyleCnt="7"/>
      <dgm:spPr/>
    </dgm:pt>
    <dgm:pt modelId="{631E3C46-6472-494A-9250-28EADFB6209C}" type="pres">
      <dgm:prSet presAssocID="{94334FDF-CFC4-4D7C-9283-7DA5FF9D31FF}" presName="connectorText" presStyleLbl="sibTrans1D1" presStyleIdx="2" presStyleCnt="7"/>
      <dgm:spPr/>
    </dgm:pt>
    <dgm:pt modelId="{7B3383E9-9283-4EF6-8387-F05CA938AF3D}" type="pres">
      <dgm:prSet presAssocID="{1E5214F8-3411-44B9-AD5B-D80A412C7CC1}" presName="node" presStyleLbl="node1" presStyleIdx="3" presStyleCnt="8">
        <dgm:presLayoutVars>
          <dgm:bulletEnabled val="1"/>
        </dgm:presLayoutVars>
      </dgm:prSet>
      <dgm:spPr/>
    </dgm:pt>
    <dgm:pt modelId="{3208FC3B-5981-4537-A531-C59F9FB9B8F3}" type="pres">
      <dgm:prSet presAssocID="{9BE05A01-742A-41D7-95EC-C5EA225BFF07}" presName="sibTrans" presStyleLbl="sibTrans1D1" presStyleIdx="3" presStyleCnt="7"/>
      <dgm:spPr/>
    </dgm:pt>
    <dgm:pt modelId="{0858D712-9512-4085-A814-F513EC0CFFE7}" type="pres">
      <dgm:prSet presAssocID="{9BE05A01-742A-41D7-95EC-C5EA225BFF07}" presName="connectorText" presStyleLbl="sibTrans1D1" presStyleIdx="3" presStyleCnt="7"/>
      <dgm:spPr/>
    </dgm:pt>
    <dgm:pt modelId="{8A84CAA7-E4F7-449E-B01E-634B771EDD91}" type="pres">
      <dgm:prSet presAssocID="{DC0C767A-EC6F-4CF9-BA55-F5D19CE865E2}" presName="node" presStyleLbl="node1" presStyleIdx="4" presStyleCnt="8">
        <dgm:presLayoutVars>
          <dgm:bulletEnabled val="1"/>
        </dgm:presLayoutVars>
      </dgm:prSet>
      <dgm:spPr/>
    </dgm:pt>
    <dgm:pt modelId="{104ED09C-D0D8-4397-A86D-C770DB48CDFF}" type="pres">
      <dgm:prSet presAssocID="{A16A875C-2A63-46AA-B342-FCDF8EEAC16A}" presName="sibTrans" presStyleLbl="sibTrans1D1" presStyleIdx="4" presStyleCnt="7"/>
      <dgm:spPr/>
    </dgm:pt>
    <dgm:pt modelId="{B2936D8D-B10B-442A-8C33-8E97AEFCA5AB}" type="pres">
      <dgm:prSet presAssocID="{A16A875C-2A63-46AA-B342-FCDF8EEAC16A}" presName="connectorText" presStyleLbl="sibTrans1D1" presStyleIdx="4" presStyleCnt="7"/>
      <dgm:spPr/>
    </dgm:pt>
    <dgm:pt modelId="{7F08780A-9AEE-4EF1-92E0-0E1443093FAC}" type="pres">
      <dgm:prSet presAssocID="{CFF1DF91-E5D6-4E35-9CAB-12417A84D646}" presName="node" presStyleLbl="node1" presStyleIdx="5" presStyleCnt="8">
        <dgm:presLayoutVars>
          <dgm:bulletEnabled val="1"/>
        </dgm:presLayoutVars>
      </dgm:prSet>
      <dgm:spPr/>
    </dgm:pt>
    <dgm:pt modelId="{FD59AD95-33CC-44A3-8597-CBC8A28763D5}" type="pres">
      <dgm:prSet presAssocID="{AFFF9A05-7264-456C-BD34-0595B188EE47}" presName="sibTrans" presStyleLbl="sibTrans1D1" presStyleIdx="5" presStyleCnt="7"/>
      <dgm:spPr/>
    </dgm:pt>
    <dgm:pt modelId="{50F68E50-91ED-4DD9-88F6-4680D8C8B89F}" type="pres">
      <dgm:prSet presAssocID="{AFFF9A05-7264-456C-BD34-0595B188EE47}" presName="connectorText" presStyleLbl="sibTrans1D1" presStyleIdx="5" presStyleCnt="7"/>
      <dgm:spPr/>
    </dgm:pt>
    <dgm:pt modelId="{DD908DA5-A892-487B-8458-94E642169B00}" type="pres">
      <dgm:prSet presAssocID="{B3924421-64C0-4AF0-80B6-18ACD5066591}" presName="node" presStyleLbl="node1" presStyleIdx="6" presStyleCnt="8">
        <dgm:presLayoutVars>
          <dgm:bulletEnabled val="1"/>
        </dgm:presLayoutVars>
      </dgm:prSet>
      <dgm:spPr/>
    </dgm:pt>
    <dgm:pt modelId="{869F4DA6-FBE2-41DF-88DD-C508F085774C}" type="pres">
      <dgm:prSet presAssocID="{1F7BB4A6-E14A-48BB-B5D3-920710534FBE}" presName="sibTrans" presStyleLbl="sibTrans1D1" presStyleIdx="6" presStyleCnt="7"/>
      <dgm:spPr/>
    </dgm:pt>
    <dgm:pt modelId="{4271DD27-DE92-4484-9A94-615D73C36CC3}" type="pres">
      <dgm:prSet presAssocID="{1F7BB4A6-E14A-48BB-B5D3-920710534FBE}" presName="connectorText" presStyleLbl="sibTrans1D1" presStyleIdx="6" presStyleCnt="7"/>
      <dgm:spPr/>
    </dgm:pt>
    <dgm:pt modelId="{A4604349-82B7-4857-898A-C1DD38809E3E}" type="pres">
      <dgm:prSet presAssocID="{9F6F1090-2996-4F59-A206-F175B603A137}" presName="node" presStyleLbl="node1" presStyleIdx="7" presStyleCnt="8">
        <dgm:presLayoutVars>
          <dgm:bulletEnabled val="1"/>
        </dgm:presLayoutVars>
      </dgm:prSet>
      <dgm:spPr/>
    </dgm:pt>
  </dgm:ptLst>
  <dgm:cxnLst>
    <dgm:cxn modelId="{69A26F04-FD32-401C-9195-757D531F500B}" type="presOf" srcId="{A1E10087-8A00-437D-8E46-6B4F02A47A19}" destId="{C8C93099-AEB3-41CB-8834-6EF2E2F76825}" srcOrd="0" destOrd="0" presId="urn:microsoft.com/office/officeart/2016/7/layout/RepeatingBendingProcessNew"/>
    <dgm:cxn modelId="{AC19FF06-07B4-4189-B8C0-D8643B8BCD42}" type="presOf" srcId="{9F6F1090-2996-4F59-A206-F175B603A137}" destId="{A4604349-82B7-4857-898A-C1DD38809E3E}" srcOrd="0" destOrd="0" presId="urn:microsoft.com/office/officeart/2016/7/layout/RepeatingBendingProcessNew"/>
    <dgm:cxn modelId="{DD986C0C-645C-409D-889B-FF2743C78C67}" type="presOf" srcId="{B3924421-64C0-4AF0-80B6-18ACD5066591}" destId="{DD908DA5-A892-487B-8458-94E642169B00}" srcOrd="0" destOrd="0" presId="urn:microsoft.com/office/officeart/2016/7/layout/RepeatingBendingProcessNew"/>
    <dgm:cxn modelId="{927C050F-E4B6-4814-A196-2F8476812B08}" srcId="{455C7915-8B8C-4F10-B4DC-0814668B1CDD}" destId="{1E5214F8-3411-44B9-AD5B-D80A412C7CC1}" srcOrd="3" destOrd="0" parTransId="{09138DE7-5712-4E1D-8937-AA2002F1F5F6}" sibTransId="{9BE05A01-742A-41D7-95EC-C5EA225BFF07}"/>
    <dgm:cxn modelId="{C5393A11-E253-4B05-9893-ED213FC55CC6}" srcId="{455C7915-8B8C-4F10-B4DC-0814668B1CDD}" destId="{A81E6DD4-4D12-477D-85DB-ADF83EBCED71}" srcOrd="0" destOrd="0" parTransId="{546C335B-16A1-48AF-B989-CD75DD1D3660}" sibTransId="{71382E0D-5F00-4F0C-B76E-79AD034DA020}"/>
    <dgm:cxn modelId="{B42E4A1D-604D-4A7A-AFC5-43B146ADCF0D}" type="presOf" srcId="{455C7915-8B8C-4F10-B4DC-0814668B1CDD}" destId="{33E76CF0-F5C2-4755-A2DE-2B42C39D758F}" srcOrd="0" destOrd="0" presId="urn:microsoft.com/office/officeart/2016/7/layout/RepeatingBendingProcessNew"/>
    <dgm:cxn modelId="{841E711F-C8E6-43E9-A96F-3707A33B4220}" type="presOf" srcId="{94334FDF-CFC4-4D7C-9283-7DA5FF9D31FF}" destId="{631E3C46-6472-494A-9250-28EADFB6209C}" srcOrd="1" destOrd="0" presId="urn:microsoft.com/office/officeart/2016/7/layout/RepeatingBendingProcessNew"/>
    <dgm:cxn modelId="{F76AB039-1C94-490E-9778-AF7FC201E42E}" srcId="{455C7915-8B8C-4F10-B4DC-0814668B1CDD}" destId="{9F6F1090-2996-4F59-A206-F175B603A137}" srcOrd="7" destOrd="0" parTransId="{435F5882-2160-49F2-9F02-69190A6E17F0}" sibTransId="{D9D68135-E1FE-4457-B851-E9F3539A1710}"/>
    <dgm:cxn modelId="{7462985E-C577-40EB-A293-FAD3F5E98375}" type="presOf" srcId="{9BE05A01-742A-41D7-95EC-C5EA225BFF07}" destId="{3208FC3B-5981-4537-A531-C59F9FB9B8F3}" srcOrd="0" destOrd="0" presId="urn:microsoft.com/office/officeart/2016/7/layout/RepeatingBendingProcessNew"/>
    <dgm:cxn modelId="{5330BD5E-664D-4E99-8323-30CF13220273}" type="presOf" srcId="{590E7FC9-98BF-489C-8AD1-674892E88859}" destId="{0FFE4DB4-77B2-4BF8-B9B3-BF681E613946}" srcOrd="0" destOrd="0" presId="urn:microsoft.com/office/officeart/2016/7/layout/RepeatingBendingProcessNew"/>
    <dgm:cxn modelId="{107B7545-4C6C-4604-9CA2-952B49D23B32}" type="presOf" srcId="{1E5214F8-3411-44B9-AD5B-D80A412C7CC1}" destId="{7B3383E9-9283-4EF6-8387-F05CA938AF3D}" srcOrd="0" destOrd="0" presId="urn:microsoft.com/office/officeart/2016/7/layout/RepeatingBendingProcessNew"/>
    <dgm:cxn modelId="{809FD54E-0013-4F88-98B4-36389BD2DB9D}" type="presOf" srcId="{A16A875C-2A63-46AA-B342-FCDF8EEAC16A}" destId="{B2936D8D-B10B-442A-8C33-8E97AEFCA5AB}" srcOrd="1" destOrd="0" presId="urn:microsoft.com/office/officeart/2016/7/layout/RepeatingBendingProcessNew"/>
    <dgm:cxn modelId="{B0353B4F-A78F-4E3E-B02C-5AE97502ABB4}" type="presOf" srcId="{AFFF9A05-7264-456C-BD34-0595B188EE47}" destId="{FD59AD95-33CC-44A3-8597-CBC8A28763D5}" srcOrd="0" destOrd="0" presId="urn:microsoft.com/office/officeart/2016/7/layout/RepeatingBendingProcessNew"/>
    <dgm:cxn modelId="{E003B955-D2E2-492B-92BA-A6F216524453}" type="presOf" srcId="{CFF1DF91-E5D6-4E35-9CAB-12417A84D646}" destId="{7F08780A-9AEE-4EF1-92E0-0E1443093FAC}" srcOrd="0" destOrd="0" presId="urn:microsoft.com/office/officeart/2016/7/layout/RepeatingBendingProcessNew"/>
    <dgm:cxn modelId="{3976D856-723F-45A1-A46B-F004E85019CB}" type="presOf" srcId="{590E7FC9-98BF-489C-8AD1-674892E88859}" destId="{8D26A396-0210-429B-A91D-171A939BF172}" srcOrd="1" destOrd="0" presId="urn:microsoft.com/office/officeart/2016/7/layout/RepeatingBendingProcessNew"/>
    <dgm:cxn modelId="{0ECE3B77-12F5-4307-9F4D-F5E4497DCAC9}" type="presOf" srcId="{83D87653-2B5D-498C-B152-F99647672184}" destId="{D6E8FEB2-83D7-4F36-9AD1-8B5FF821B8F3}" srcOrd="0" destOrd="0" presId="urn:microsoft.com/office/officeart/2016/7/layout/RepeatingBendingProcessNew"/>
    <dgm:cxn modelId="{50308791-7A4C-4823-B0B1-831F010DA0D2}" type="presOf" srcId="{DC0C767A-EC6F-4CF9-BA55-F5D19CE865E2}" destId="{8A84CAA7-E4F7-449E-B01E-634B771EDD91}" srcOrd="0" destOrd="0" presId="urn:microsoft.com/office/officeart/2016/7/layout/RepeatingBendingProcessNew"/>
    <dgm:cxn modelId="{8C2B6FAE-42C4-48CE-802A-1FF9051B8269}" type="presOf" srcId="{71382E0D-5F00-4F0C-B76E-79AD034DA020}" destId="{D66D58D2-6F8A-451E-9865-136BC03505FC}" srcOrd="0" destOrd="0" presId="urn:microsoft.com/office/officeart/2016/7/layout/RepeatingBendingProcessNew"/>
    <dgm:cxn modelId="{178F3BB2-17DA-4E05-BB95-DA706414DF7F}" srcId="{455C7915-8B8C-4F10-B4DC-0814668B1CDD}" destId="{83D87653-2B5D-498C-B152-F99647672184}" srcOrd="2" destOrd="0" parTransId="{ED8027BD-991C-4EC5-849F-54E42C75674F}" sibTransId="{94334FDF-CFC4-4D7C-9283-7DA5FF9D31FF}"/>
    <dgm:cxn modelId="{E3BC46B9-70AA-43A7-A964-628D5E984454}" type="presOf" srcId="{A16A875C-2A63-46AA-B342-FCDF8EEAC16A}" destId="{104ED09C-D0D8-4397-A86D-C770DB48CDFF}" srcOrd="0" destOrd="0" presId="urn:microsoft.com/office/officeart/2016/7/layout/RepeatingBendingProcessNew"/>
    <dgm:cxn modelId="{38D0E4C1-2317-4371-8B36-AAA263B8AB7B}" type="presOf" srcId="{94334FDF-CFC4-4D7C-9283-7DA5FF9D31FF}" destId="{D8184B9C-6AE4-4406-BB9B-BF43F53E65DB}" srcOrd="0" destOrd="0" presId="urn:microsoft.com/office/officeart/2016/7/layout/RepeatingBendingProcessNew"/>
    <dgm:cxn modelId="{0CBB75D1-C9AF-4D3E-B082-71CC10B42A4C}" type="presOf" srcId="{9BE05A01-742A-41D7-95EC-C5EA225BFF07}" destId="{0858D712-9512-4085-A814-F513EC0CFFE7}" srcOrd="1" destOrd="0" presId="urn:microsoft.com/office/officeart/2016/7/layout/RepeatingBendingProcessNew"/>
    <dgm:cxn modelId="{3F80F5D3-8DDF-464C-A42C-B30A41004C1C}" srcId="{455C7915-8B8C-4F10-B4DC-0814668B1CDD}" destId="{DC0C767A-EC6F-4CF9-BA55-F5D19CE865E2}" srcOrd="4" destOrd="0" parTransId="{704B55D4-D537-43BA-BAC7-C80B4895E047}" sibTransId="{A16A875C-2A63-46AA-B342-FCDF8EEAC16A}"/>
    <dgm:cxn modelId="{407EB5D9-8F9B-4B43-B3D2-D85F69904375}" type="presOf" srcId="{AFFF9A05-7264-456C-BD34-0595B188EE47}" destId="{50F68E50-91ED-4DD9-88F6-4680D8C8B89F}" srcOrd="1" destOrd="0" presId="urn:microsoft.com/office/officeart/2016/7/layout/RepeatingBendingProcessNew"/>
    <dgm:cxn modelId="{759DDED9-9A2F-474A-81F5-139A6892A825}" srcId="{455C7915-8B8C-4F10-B4DC-0814668B1CDD}" destId="{A1E10087-8A00-437D-8E46-6B4F02A47A19}" srcOrd="1" destOrd="0" parTransId="{A8BCA587-F7AA-4B49-AE0B-C77403B4707C}" sibTransId="{590E7FC9-98BF-489C-8AD1-674892E88859}"/>
    <dgm:cxn modelId="{EBB62ADC-F0B8-4225-8E84-D591958D1E8D}" type="presOf" srcId="{A81E6DD4-4D12-477D-85DB-ADF83EBCED71}" destId="{E9341F92-B43C-4131-B7AA-17475269E1B7}" srcOrd="0" destOrd="0" presId="urn:microsoft.com/office/officeart/2016/7/layout/RepeatingBendingProcessNew"/>
    <dgm:cxn modelId="{A43B19DD-11F4-462E-B71A-6674169B6564}" type="presOf" srcId="{1F7BB4A6-E14A-48BB-B5D3-920710534FBE}" destId="{869F4DA6-FBE2-41DF-88DD-C508F085774C}" srcOrd="0" destOrd="0" presId="urn:microsoft.com/office/officeart/2016/7/layout/RepeatingBendingProcessNew"/>
    <dgm:cxn modelId="{B18705E1-EFAD-4E92-9046-910C8A71BB4B}" type="presOf" srcId="{1F7BB4A6-E14A-48BB-B5D3-920710534FBE}" destId="{4271DD27-DE92-4484-9A94-615D73C36CC3}" srcOrd="1" destOrd="0" presId="urn:microsoft.com/office/officeart/2016/7/layout/RepeatingBendingProcessNew"/>
    <dgm:cxn modelId="{02195DE5-AEE7-4E59-B769-7695333A34B1}" srcId="{455C7915-8B8C-4F10-B4DC-0814668B1CDD}" destId="{CFF1DF91-E5D6-4E35-9CAB-12417A84D646}" srcOrd="5" destOrd="0" parTransId="{62F2A573-28A6-4E2E-BE24-5442BCD648F7}" sibTransId="{AFFF9A05-7264-456C-BD34-0595B188EE47}"/>
    <dgm:cxn modelId="{50A82DF9-20FF-4BE9-924B-DED09C0EE89B}" srcId="{455C7915-8B8C-4F10-B4DC-0814668B1CDD}" destId="{B3924421-64C0-4AF0-80B6-18ACD5066591}" srcOrd="6" destOrd="0" parTransId="{1C276D3F-B4F2-43FA-BEE3-CF8EE47F8CA0}" sibTransId="{1F7BB4A6-E14A-48BB-B5D3-920710534FBE}"/>
    <dgm:cxn modelId="{4D4CFEFA-475E-491C-9190-2956FD0BF857}" type="presOf" srcId="{71382E0D-5F00-4F0C-B76E-79AD034DA020}" destId="{A2EABB26-E7A4-421A-8415-C30746CB478F}" srcOrd="1" destOrd="0" presId="urn:microsoft.com/office/officeart/2016/7/layout/RepeatingBendingProcessNew"/>
    <dgm:cxn modelId="{E72B9C1F-D753-4DF4-AD2F-00D68284EC44}" type="presParOf" srcId="{33E76CF0-F5C2-4755-A2DE-2B42C39D758F}" destId="{E9341F92-B43C-4131-B7AA-17475269E1B7}" srcOrd="0" destOrd="0" presId="urn:microsoft.com/office/officeart/2016/7/layout/RepeatingBendingProcessNew"/>
    <dgm:cxn modelId="{4B3002E7-407F-42EB-BA56-43E35E177DA8}" type="presParOf" srcId="{33E76CF0-F5C2-4755-A2DE-2B42C39D758F}" destId="{D66D58D2-6F8A-451E-9865-136BC03505FC}" srcOrd="1" destOrd="0" presId="urn:microsoft.com/office/officeart/2016/7/layout/RepeatingBendingProcessNew"/>
    <dgm:cxn modelId="{047D0B22-5EC5-4FC3-B658-4E0CA98DCAFD}" type="presParOf" srcId="{D66D58D2-6F8A-451E-9865-136BC03505FC}" destId="{A2EABB26-E7A4-421A-8415-C30746CB478F}" srcOrd="0" destOrd="0" presId="urn:microsoft.com/office/officeart/2016/7/layout/RepeatingBendingProcessNew"/>
    <dgm:cxn modelId="{C5C955DC-9CFD-469A-B514-31FCC9667B4F}" type="presParOf" srcId="{33E76CF0-F5C2-4755-A2DE-2B42C39D758F}" destId="{C8C93099-AEB3-41CB-8834-6EF2E2F76825}" srcOrd="2" destOrd="0" presId="urn:microsoft.com/office/officeart/2016/7/layout/RepeatingBendingProcessNew"/>
    <dgm:cxn modelId="{494F2745-223C-4969-86AD-BC13EA877F57}" type="presParOf" srcId="{33E76CF0-F5C2-4755-A2DE-2B42C39D758F}" destId="{0FFE4DB4-77B2-4BF8-B9B3-BF681E613946}" srcOrd="3" destOrd="0" presId="urn:microsoft.com/office/officeart/2016/7/layout/RepeatingBendingProcessNew"/>
    <dgm:cxn modelId="{BE70561E-90E7-490A-B62A-043B8CD0C851}" type="presParOf" srcId="{0FFE4DB4-77B2-4BF8-B9B3-BF681E613946}" destId="{8D26A396-0210-429B-A91D-171A939BF172}" srcOrd="0" destOrd="0" presId="urn:microsoft.com/office/officeart/2016/7/layout/RepeatingBendingProcessNew"/>
    <dgm:cxn modelId="{71BF0372-076A-4645-A009-0344F9D40861}" type="presParOf" srcId="{33E76CF0-F5C2-4755-A2DE-2B42C39D758F}" destId="{D6E8FEB2-83D7-4F36-9AD1-8B5FF821B8F3}" srcOrd="4" destOrd="0" presId="urn:microsoft.com/office/officeart/2016/7/layout/RepeatingBendingProcessNew"/>
    <dgm:cxn modelId="{93E47287-897C-4B07-B048-09D1A43D609A}" type="presParOf" srcId="{33E76CF0-F5C2-4755-A2DE-2B42C39D758F}" destId="{D8184B9C-6AE4-4406-BB9B-BF43F53E65DB}" srcOrd="5" destOrd="0" presId="urn:microsoft.com/office/officeart/2016/7/layout/RepeatingBendingProcessNew"/>
    <dgm:cxn modelId="{F77EAB61-A502-4BBE-9793-E299F2FDFB33}" type="presParOf" srcId="{D8184B9C-6AE4-4406-BB9B-BF43F53E65DB}" destId="{631E3C46-6472-494A-9250-28EADFB6209C}" srcOrd="0" destOrd="0" presId="urn:microsoft.com/office/officeart/2016/7/layout/RepeatingBendingProcessNew"/>
    <dgm:cxn modelId="{71E4C895-5379-45FD-B8A1-A77765437994}" type="presParOf" srcId="{33E76CF0-F5C2-4755-A2DE-2B42C39D758F}" destId="{7B3383E9-9283-4EF6-8387-F05CA938AF3D}" srcOrd="6" destOrd="0" presId="urn:microsoft.com/office/officeart/2016/7/layout/RepeatingBendingProcessNew"/>
    <dgm:cxn modelId="{6C80F6A9-F320-4AE7-986B-9BCC5B57E1FE}" type="presParOf" srcId="{33E76CF0-F5C2-4755-A2DE-2B42C39D758F}" destId="{3208FC3B-5981-4537-A531-C59F9FB9B8F3}" srcOrd="7" destOrd="0" presId="urn:microsoft.com/office/officeart/2016/7/layout/RepeatingBendingProcessNew"/>
    <dgm:cxn modelId="{BDAE8751-0DC8-4E4E-99FF-6D3791D7F52D}" type="presParOf" srcId="{3208FC3B-5981-4537-A531-C59F9FB9B8F3}" destId="{0858D712-9512-4085-A814-F513EC0CFFE7}" srcOrd="0" destOrd="0" presId="urn:microsoft.com/office/officeart/2016/7/layout/RepeatingBendingProcessNew"/>
    <dgm:cxn modelId="{26E20EFC-B5EF-4687-9811-852F46216690}" type="presParOf" srcId="{33E76CF0-F5C2-4755-A2DE-2B42C39D758F}" destId="{8A84CAA7-E4F7-449E-B01E-634B771EDD91}" srcOrd="8" destOrd="0" presId="urn:microsoft.com/office/officeart/2016/7/layout/RepeatingBendingProcessNew"/>
    <dgm:cxn modelId="{7F24636B-1845-4336-8232-165D752E5316}" type="presParOf" srcId="{33E76CF0-F5C2-4755-A2DE-2B42C39D758F}" destId="{104ED09C-D0D8-4397-A86D-C770DB48CDFF}" srcOrd="9" destOrd="0" presId="urn:microsoft.com/office/officeart/2016/7/layout/RepeatingBendingProcessNew"/>
    <dgm:cxn modelId="{FFF8D92C-3483-4B89-8720-B9B684F68B62}" type="presParOf" srcId="{104ED09C-D0D8-4397-A86D-C770DB48CDFF}" destId="{B2936D8D-B10B-442A-8C33-8E97AEFCA5AB}" srcOrd="0" destOrd="0" presId="urn:microsoft.com/office/officeart/2016/7/layout/RepeatingBendingProcessNew"/>
    <dgm:cxn modelId="{265DF7B6-1E56-4877-8D28-EA903889431F}" type="presParOf" srcId="{33E76CF0-F5C2-4755-A2DE-2B42C39D758F}" destId="{7F08780A-9AEE-4EF1-92E0-0E1443093FAC}" srcOrd="10" destOrd="0" presId="urn:microsoft.com/office/officeart/2016/7/layout/RepeatingBendingProcessNew"/>
    <dgm:cxn modelId="{6DECE40F-158A-4E6D-8055-12CFA770E40B}" type="presParOf" srcId="{33E76CF0-F5C2-4755-A2DE-2B42C39D758F}" destId="{FD59AD95-33CC-44A3-8597-CBC8A28763D5}" srcOrd="11" destOrd="0" presId="urn:microsoft.com/office/officeart/2016/7/layout/RepeatingBendingProcessNew"/>
    <dgm:cxn modelId="{576C5F24-9DD8-4E15-A87F-F81A24E77D55}" type="presParOf" srcId="{FD59AD95-33CC-44A3-8597-CBC8A28763D5}" destId="{50F68E50-91ED-4DD9-88F6-4680D8C8B89F}" srcOrd="0" destOrd="0" presId="urn:microsoft.com/office/officeart/2016/7/layout/RepeatingBendingProcessNew"/>
    <dgm:cxn modelId="{2E296D2C-9D41-40D3-B5F0-0E7644295BA8}" type="presParOf" srcId="{33E76CF0-F5C2-4755-A2DE-2B42C39D758F}" destId="{DD908DA5-A892-487B-8458-94E642169B00}" srcOrd="12" destOrd="0" presId="urn:microsoft.com/office/officeart/2016/7/layout/RepeatingBendingProcessNew"/>
    <dgm:cxn modelId="{1D5E9106-2966-4684-A0F1-8BF1FC9C3571}" type="presParOf" srcId="{33E76CF0-F5C2-4755-A2DE-2B42C39D758F}" destId="{869F4DA6-FBE2-41DF-88DD-C508F085774C}" srcOrd="13" destOrd="0" presId="urn:microsoft.com/office/officeart/2016/7/layout/RepeatingBendingProcessNew"/>
    <dgm:cxn modelId="{E7CE0F1C-DB62-4922-8DF6-3A8438E139F0}" type="presParOf" srcId="{869F4DA6-FBE2-41DF-88DD-C508F085774C}" destId="{4271DD27-DE92-4484-9A94-615D73C36CC3}" srcOrd="0" destOrd="0" presId="urn:microsoft.com/office/officeart/2016/7/layout/RepeatingBendingProcessNew"/>
    <dgm:cxn modelId="{6A5830A8-128E-445A-A2CC-743AD931B762}" type="presParOf" srcId="{33E76CF0-F5C2-4755-A2DE-2B42C39D758F}" destId="{A4604349-82B7-4857-898A-C1DD38809E3E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CCDA0-E083-4119-846B-CCD292E1A89A}">
      <dsp:nvSpPr>
        <dsp:cNvPr id="0" name=""/>
        <dsp:cNvSpPr/>
      </dsp:nvSpPr>
      <dsp:spPr>
        <a:xfrm>
          <a:off x="3280" y="111789"/>
          <a:ext cx="2602309" cy="15613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Water ballast can only safely be added to a glider prepared to carry it.</a:t>
          </a:r>
          <a:endParaRPr lang="en-US" sz="2000" kern="1200" dirty="0"/>
        </a:p>
      </dsp:txBody>
      <dsp:txXfrm>
        <a:off x="3280" y="111789"/>
        <a:ext cx="2602309" cy="1561385"/>
      </dsp:txXfrm>
    </dsp:sp>
    <dsp:sp modelId="{4E688C36-E6C0-4F6B-A14C-F216B24456C0}">
      <dsp:nvSpPr>
        <dsp:cNvPr id="0" name=""/>
        <dsp:cNvSpPr/>
      </dsp:nvSpPr>
      <dsp:spPr>
        <a:xfrm>
          <a:off x="2865821" y="111789"/>
          <a:ext cx="2602309" cy="1561385"/>
        </a:xfrm>
        <a:prstGeom prst="rect">
          <a:avLst/>
        </a:prstGeom>
        <a:solidFill>
          <a:schemeClr val="accent2">
            <a:hueOff val="-3294287"/>
            <a:satOff val="15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Location is mostly in the wings, some in the tail</a:t>
          </a:r>
          <a:endParaRPr lang="en-US" sz="2000" kern="1200" dirty="0"/>
        </a:p>
      </dsp:txBody>
      <dsp:txXfrm>
        <a:off x="2865821" y="111789"/>
        <a:ext cx="2602309" cy="1561385"/>
      </dsp:txXfrm>
    </dsp:sp>
    <dsp:sp modelId="{5BC689F5-7A46-429C-8332-10ADC235368A}">
      <dsp:nvSpPr>
        <dsp:cNvPr id="0" name=""/>
        <dsp:cNvSpPr/>
      </dsp:nvSpPr>
      <dsp:spPr>
        <a:xfrm>
          <a:off x="5728361" y="111789"/>
          <a:ext cx="2602309" cy="1561385"/>
        </a:xfrm>
        <a:prstGeom prst="rect">
          <a:avLst/>
        </a:prstGeom>
        <a:solidFill>
          <a:schemeClr val="accent2">
            <a:hueOff val="-6588574"/>
            <a:satOff val="30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Bladders used to be found in front of spar, now integral tanks</a:t>
          </a:r>
          <a:endParaRPr lang="en-US" sz="2000" kern="1200" dirty="0"/>
        </a:p>
      </dsp:txBody>
      <dsp:txXfrm>
        <a:off x="5728361" y="111789"/>
        <a:ext cx="2602309" cy="1561385"/>
      </dsp:txXfrm>
    </dsp:sp>
    <dsp:sp modelId="{2E77D6EE-4ACF-45E7-AE18-FB8582EA4A80}">
      <dsp:nvSpPr>
        <dsp:cNvPr id="0" name=""/>
        <dsp:cNvSpPr/>
      </dsp:nvSpPr>
      <dsp:spPr>
        <a:xfrm>
          <a:off x="8590902" y="111789"/>
          <a:ext cx="2602309" cy="1561385"/>
        </a:xfrm>
        <a:prstGeom prst="rect">
          <a:avLst/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Usage became widely spread with the advent of composite construction</a:t>
          </a:r>
          <a:endParaRPr lang="en-US" sz="2000" kern="1200"/>
        </a:p>
      </dsp:txBody>
      <dsp:txXfrm>
        <a:off x="8590902" y="111789"/>
        <a:ext cx="2602309" cy="1561385"/>
      </dsp:txXfrm>
    </dsp:sp>
    <dsp:sp modelId="{616570B2-9BA9-4A54-B001-CC1C89F9D1DF}">
      <dsp:nvSpPr>
        <dsp:cNvPr id="0" name=""/>
        <dsp:cNvSpPr/>
      </dsp:nvSpPr>
      <dsp:spPr>
        <a:xfrm>
          <a:off x="1434550" y="1933406"/>
          <a:ext cx="2602309" cy="1561385"/>
        </a:xfrm>
        <a:prstGeom prst="rect">
          <a:avLst/>
        </a:prstGeom>
        <a:solidFill>
          <a:schemeClr val="accent2">
            <a:hueOff val="-13177148"/>
            <a:satOff val="6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Water has to be dumped before landing</a:t>
          </a:r>
          <a:endParaRPr lang="en-US" sz="2000" kern="1200"/>
        </a:p>
      </dsp:txBody>
      <dsp:txXfrm>
        <a:off x="1434550" y="1933406"/>
        <a:ext cx="2602309" cy="1561385"/>
      </dsp:txXfrm>
    </dsp:sp>
    <dsp:sp modelId="{4C818E5E-25A4-4EBA-AEE1-9413ACCB7F1E}">
      <dsp:nvSpPr>
        <dsp:cNvPr id="0" name=""/>
        <dsp:cNvSpPr/>
      </dsp:nvSpPr>
      <dsp:spPr>
        <a:xfrm>
          <a:off x="4297091" y="1933406"/>
          <a:ext cx="2602309" cy="1561385"/>
        </a:xfrm>
        <a:prstGeom prst="rect">
          <a:avLst/>
        </a:prstGeom>
        <a:solidFill>
          <a:schemeClr val="accent2">
            <a:hueOff val="-16471434"/>
            <a:satOff val="75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Ballast weight became insanely high in last 20 years, now up to 400+lbs (single seater)</a:t>
          </a:r>
          <a:endParaRPr lang="en-US" sz="2000" kern="1200" dirty="0"/>
        </a:p>
      </dsp:txBody>
      <dsp:txXfrm>
        <a:off x="4297091" y="1933406"/>
        <a:ext cx="2602309" cy="1561385"/>
      </dsp:txXfrm>
    </dsp:sp>
    <dsp:sp modelId="{4012A7BC-5CAA-4A05-AF13-DDB53A6CB706}">
      <dsp:nvSpPr>
        <dsp:cNvPr id="0" name=""/>
        <dsp:cNvSpPr/>
      </dsp:nvSpPr>
      <dsp:spPr>
        <a:xfrm>
          <a:off x="7159632" y="1933406"/>
          <a:ext cx="2602309" cy="1561385"/>
        </a:xfrm>
        <a:prstGeom prst="rec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Flapped gliders can carry more ballast weight</a:t>
          </a:r>
          <a:endParaRPr lang="en-US" sz="2000" kern="1200"/>
        </a:p>
      </dsp:txBody>
      <dsp:txXfrm>
        <a:off x="7159632" y="1933406"/>
        <a:ext cx="2602309" cy="1561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D58D2-6F8A-451E-9865-136BC03505FC}">
      <dsp:nvSpPr>
        <dsp:cNvPr id="0" name=""/>
        <dsp:cNvSpPr/>
      </dsp:nvSpPr>
      <dsp:spPr>
        <a:xfrm>
          <a:off x="2106314" y="1070160"/>
          <a:ext cx="4529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981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20715" y="1113463"/>
        <a:ext cx="24179" cy="4835"/>
      </dsp:txXfrm>
    </dsp:sp>
    <dsp:sp modelId="{E9341F92-B43C-4131-B7AA-17475269E1B7}">
      <dsp:nvSpPr>
        <dsp:cNvPr id="0" name=""/>
        <dsp:cNvSpPr/>
      </dsp:nvSpPr>
      <dsp:spPr>
        <a:xfrm>
          <a:off x="5585" y="485122"/>
          <a:ext cx="2102528" cy="1261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26" tIns="108144" rIns="103026" bIns="10814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Increase in runway length needed</a:t>
          </a:r>
          <a:endParaRPr lang="en-US" sz="1800" kern="1200" dirty="0"/>
        </a:p>
      </dsp:txBody>
      <dsp:txXfrm>
        <a:off x="5585" y="485122"/>
        <a:ext cx="2102528" cy="1261517"/>
      </dsp:txXfrm>
    </dsp:sp>
    <dsp:sp modelId="{0FFE4DB4-77B2-4BF8-B9B3-BF681E613946}">
      <dsp:nvSpPr>
        <dsp:cNvPr id="0" name=""/>
        <dsp:cNvSpPr/>
      </dsp:nvSpPr>
      <dsp:spPr>
        <a:xfrm>
          <a:off x="4692424" y="1070160"/>
          <a:ext cx="4529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981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06826" y="1113463"/>
        <a:ext cx="24179" cy="4835"/>
      </dsp:txXfrm>
    </dsp:sp>
    <dsp:sp modelId="{C8C93099-AEB3-41CB-8834-6EF2E2F76825}">
      <dsp:nvSpPr>
        <dsp:cNvPr id="0" name=""/>
        <dsp:cNvSpPr/>
      </dsp:nvSpPr>
      <dsp:spPr>
        <a:xfrm>
          <a:off x="2591696" y="485122"/>
          <a:ext cx="2102528" cy="1261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26" tIns="108144" rIns="103026" bIns="10814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Need powerful tow plane, higher tow speeds</a:t>
          </a:r>
          <a:endParaRPr lang="en-US" sz="1800" kern="1200"/>
        </a:p>
      </dsp:txBody>
      <dsp:txXfrm>
        <a:off x="2591696" y="485122"/>
        <a:ext cx="2102528" cy="1261517"/>
      </dsp:txXfrm>
    </dsp:sp>
    <dsp:sp modelId="{D8184B9C-6AE4-4406-BB9B-BF43F53E65DB}">
      <dsp:nvSpPr>
        <dsp:cNvPr id="0" name=""/>
        <dsp:cNvSpPr/>
      </dsp:nvSpPr>
      <dsp:spPr>
        <a:xfrm>
          <a:off x="1056849" y="1744839"/>
          <a:ext cx="5172221" cy="452981"/>
        </a:xfrm>
        <a:custGeom>
          <a:avLst/>
          <a:gdLst/>
          <a:ahLst/>
          <a:cxnLst/>
          <a:rect l="0" t="0" r="0" b="0"/>
          <a:pathLst>
            <a:path>
              <a:moveTo>
                <a:pt x="5172221" y="0"/>
              </a:moveTo>
              <a:lnTo>
                <a:pt x="5172221" y="243590"/>
              </a:lnTo>
              <a:lnTo>
                <a:pt x="0" y="243590"/>
              </a:lnTo>
              <a:lnTo>
                <a:pt x="0" y="452981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13091" y="1968912"/>
        <a:ext cx="259738" cy="4835"/>
      </dsp:txXfrm>
    </dsp:sp>
    <dsp:sp modelId="{D6E8FEB2-83D7-4F36-9AD1-8B5FF821B8F3}">
      <dsp:nvSpPr>
        <dsp:cNvPr id="0" name=""/>
        <dsp:cNvSpPr/>
      </dsp:nvSpPr>
      <dsp:spPr>
        <a:xfrm>
          <a:off x="5177806" y="485122"/>
          <a:ext cx="2102528" cy="1261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26" tIns="108144" rIns="103026" bIns="10814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Stall speed of glider is higher</a:t>
          </a:r>
          <a:endParaRPr lang="en-US" sz="1800" kern="1200"/>
        </a:p>
      </dsp:txBody>
      <dsp:txXfrm>
        <a:off x="5177806" y="485122"/>
        <a:ext cx="2102528" cy="1261517"/>
      </dsp:txXfrm>
    </dsp:sp>
    <dsp:sp modelId="{3208FC3B-5981-4537-A531-C59F9FB9B8F3}">
      <dsp:nvSpPr>
        <dsp:cNvPr id="0" name=""/>
        <dsp:cNvSpPr/>
      </dsp:nvSpPr>
      <dsp:spPr>
        <a:xfrm>
          <a:off x="2106314" y="2815260"/>
          <a:ext cx="4529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981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20715" y="2858562"/>
        <a:ext cx="24179" cy="4835"/>
      </dsp:txXfrm>
    </dsp:sp>
    <dsp:sp modelId="{7B3383E9-9283-4EF6-8387-F05CA938AF3D}">
      <dsp:nvSpPr>
        <dsp:cNvPr id="0" name=""/>
        <dsp:cNvSpPr/>
      </dsp:nvSpPr>
      <dsp:spPr>
        <a:xfrm>
          <a:off x="5585" y="2230221"/>
          <a:ext cx="2102528" cy="1261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26" tIns="108144" rIns="103026" bIns="10814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Climb rate on tow is diminished</a:t>
          </a:r>
          <a:endParaRPr lang="en-US" sz="1800" kern="1200"/>
        </a:p>
      </dsp:txBody>
      <dsp:txXfrm>
        <a:off x="5585" y="2230221"/>
        <a:ext cx="2102528" cy="1261517"/>
      </dsp:txXfrm>
    </dsp:sp>
    <dsp:sp modelId="{104ED09C-D0D8-4397-A86D-C770DB48CDFF}">
      <dsp:nvSpPr>
        <dsp:cNvPr id="0" name=""/>
        <dsp:cNvSpPr/>
      </dsp:nvSpPr>
      <dsp:spPr>
        <a:xfrm>
          <a:off x="4692424" y="2815260"/>
          <a:ext cx="4529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981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06826" y="2858562"/>
        <a:ext cx="24179" cy="4835"/>
      </dsp:txXfrm>
    </dsp:sp>
    <dsp:sp modelId="{8A84CAA7-E4F7-449E-B01E-634B771EDD91}">
      <dsp:nvSpPr>
        <dsp:cNvPr id="0" name=""/>
        <dsp:cNvSpPr/>
      </dsp:nvSpPr>
      <dsp:spPr>
        <a:xfrm>
          <a:off x="2591696" y="2230221"/>
          <a:ext cx="2102528" cy="1261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26" tIns="108144" rIns="103026" bIns="10814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Climb rate in thermals, circling speed, turn radius</a:t>
          </a:r>
          <a:endParaRPr lang="en-US" sz="1800" kern="1200" dirty="0"/>
        </a:p>
      </dsp:txBody>
      <dsp:txXfrm>
        <a:off x="2591696" y="2230221"/>
        <a:ext cx="2102528" cy="1261517"/>
      </dsp:txXfrm>
    </dsp:sp>
    <dsp:sp modelId="{FD59AD95-33CC-44A3-8597-CBC8A28763D5}">
      <dsp:nvSpPr>
        <dsp:cNvPr id="0" name=""/>
        <dsp:cNvSpPr/>
      </dsp:nvSpPr>
      <dsp:spPr>
        <a:xfrm>
          <a:off x="1056849" y="3489938"/>
          <a:ext cx="5172221" cy="452981"/>
        </a:xfrm>
        <a:custGeom>
          <a:avLst/>
          <a:gdLst/>
          <a:ahLst/>
          <a:cxnLst/>
          <a:rect l="0" t="0" r="0" b="0"/>
          <a:pathLst>
            <a:path>
              <a:moveTo>
                <a:pt x="5172221" y="0"/>
              </a:moveTo>
              <a:lnTo>
                <a:pt x="5172221" y="243590"/>
              </a:lnTo>
              <a:lnTo>
                <a:pt x="0" y="243590"/>
              </a:lnTo>
              <a:lnTo>
                <a:pt x="0" y="452981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13091" y="3714011"/>
        <a:ext cx="259738" cy="4835"/>
      </dsp:txXfrm>
    </dsp:sp>
    <dsp:sp modelId="{7F08780A-9AEE-4EF1-92E0-0E1443093FAC}">
      <dsp:nvSpPr>
        <dsp:cNvPr id="0" name=""/>
        <dsp:cNvSpPr/>
      </dsp:nvSpPr>
      <dsp:spPr>
        <a:xfrm>
          <a:off x="5177806" y="2230221"/>
          <a:ext cx="2102528" cy="1261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26" tIns="108144" rIns="103026" bIns="10814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Glider is less maneuverable</a:t>
          </a:r>
        </a:p>
      </dsp:txBody>
      <dsp:txXfrm>
        <a:off x="5177806" y="2230221"/>
        <a:ext cx="2102528" cy="1261517"/>
      </dsp:txXfrm>
    </dsp:sp>
    <dsp:sp modelId="{869F4DA6-FBE2-41DF-88DD-C508F085774C}">
      <dsp:nvSpPr>
        <dsp:cNvPr id="0" name=""/>
        <dsp:cNvSpPr/>
      </dsp:nvSpPr>
      <dsp:spPr>
        <a:xfrm>
          <a:off x="2106314" y="4560359"/>
          <a:ext cx="4529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981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20715" y="4603661"/>
        <a:ext cx="24179" cy="4835"/>
      </dsp:txXfrm>
    </dsp:sp>
    <dsp:sp modelId="{DD908DA5-A892-487B-8458-94E642169B00}">
      <dsp:nvSpPr>
        <dsp:cNvPr id="0" name=""/>
        <dsp:cNvSpPr/>
      </dsp:nvSpPr>
      <dsp:spPr>
        <a:xfrm>
          <a:off x="5585" y="3975320"/>
          <a:ext cx="2102528" cy="1261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26" tIns="108144" rIns="103026" bIns="10814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Higher demands on pilot </a:t>
          </a:r>
        </a:p>
      </dsp:txBody>
      <dsp:txXfrm>
        <a:off x="5585" y="3975320"/>
        <a:ext cx="2102528" cy="1261517"/>
      </dsp:txXfrm>
    </dsp:sp>
    <dsp:sp modelId="{A4604349-82B7-4857-898A-C1DD38809E3E}">
      <dsp:nvSpPr>
        <dsp:cNvPr id="0" name=""/>
        <dsp:cNvSpPr/>
      </dsp:nvSpPr>
      <dsp:spPr>
        <a:xfrm>
          <a:off x="2591696" y="3975320"/>
          <a:ext cx="2102528" cy="1261517"/>
        </a:xfrm>
        <a:prstGeom prst="rect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026" tIns="108144" rIns="103026" bIns="10814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u="sng" kern="1200" dirty="0">
              <a:solidFill>
                <a:srgbClr val="FF0000"/>
              </a:solidFill>
            </a:rPr>
            <a:t>Note that these are all negatives!</a:t>
          </a:r>
          <a:endParaRPr lang="en-US" sz="1800" b="1" u="sng" kern="1200" dirty="0">
            <a:solidFill>
              <a:srgbClr val="FF0000"/>
            </a:solidFill>
          </a:endParaRPr>
        </a:p>
      </dsp:txBody>
      <dsp:txXfrm>
        <a:off x="2591696" y="3975320"/>
        <a:ext cx="2102528" cy="1261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09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8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84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59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0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spc="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867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spc="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spc="5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07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17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5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7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7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6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7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1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12/17/2020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7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5">
            <a:extLst>
              <a:ext uri="{FF2B5EF4-FFF2-40B4-BE49-F238E27FC236}">
                <a16:creationId xmlns:a16="http://schemas.microsoft.com/office/drawing/2014/main" id="{4E212B76-74CB-461F-90A3-EF4F2397A8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0BE131-8A5B-46B9-BE89-66671539D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4929" y="1241266"/>
            <a:ext cx="4798142" cy="315375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Water Ballast In A Glider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87887E-9AD4-4F36-9B19-0412A04C4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4929" y="4591665"/>
            <a:ext cx="4798142" cy="1622322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What Is It Good For?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1E746D0-4B37-4869-B2EF-79D5F0FFF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Ventus 2">
            <a:extLst>
              <a:ext uri="{FF2B5EF4-FFF2-40B4-BE49-F238E27FC236}">
                <a16:creationId xmlns:a16="http://schemas.microsoft.com/office/drawing/2014/main" id="{9AE9C428-2746-4560-8088-09DB29F93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9764" y="1389318"/>
            <a:ext cx="4986236" cy="4076247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915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34A86-4753-4E1A-AB44-55B279BF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What Kind of Glider?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262782-331B-43F4-BF3E-8C93223EA4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450490"/>
              </p:ext>
            </p:extLst>
          </p:nvPr>
        </p:nvGraphicFramePr>
        <p:xfrm>
          <a:off x="361051" y="2707880"/>
          <a:ext cx="11196493" cy="3606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29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000C36E-AAFD-4188-BB55-FAE4A8272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91000"/>
                  <a:satMod val="164000"/>
                  <a:lumMod val="74000"/>
                </a:schemeClr>
                <a:schemeClr val="dk2">
                  <a:hueMod val="124000"/>
                  <a:satMod val="140000"/>
                  <a:lumMod val="14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CB6D4A-4ADE-4BAF-BB67-7E9E8AB2C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flipH="1">
            <a:off x="343043" y="402165"/>
            <a:ext cx="6738659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065753A-F15B-43F6-B811-03D543426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9519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219AED55-7F29-4A42-9B4E-43EA05510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677511" flipH="1">
            <a:off x="6355223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3394EDF3-F539-40F8-9354-FE0288582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4512068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5236E71-242B-4CE7-96BC-B66F91F9D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81884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683A5930-ABB0-4C7A-8E96-AB945DFB0D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flipH="1"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CF399-F6C2-4DA1-BCE0-BD00C6B9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239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Effects of Ballast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E51D9F-DA72-49DE-9183-76B062B38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5EB4B8-AD6D-4618-8984-9AA4463FA6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358924"/>
              </p:ext>
            </p:extLst>
          </p:nvPr>
        </p:nvGraphicFramePr>
        <p:xfrm>
          <a:off x="404220" y="733875"/>
          <a:ext cx="7285921" cy="572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187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B6EB4D-587E-4BBA-93D0-22736329D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226" y="1085548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Positive Effects of Ballast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5D728-1E68-45B6-802D-6E8FD0F87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6198264" cy="4686903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700" b="1" dirty="0">
                <a:solidFill>
                  <a:srgbClr val="FF0000"/>
                </a:solidFill>
                <a:highlight>
                  <a:srgbClr val="FFFF00"/>
                </a:highlight>
              </a:rPr>
              <a:t>All this is only important if you fly X-Country!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Goals for x-country flight: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Cover a maximum amount of distance (limitation is thermal activity)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Cover a given amount of distance in shortest possible time (Speed Task)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Achieve the highest average speed over a certain time interval (OLC speed)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General effects of ballast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Fly at a higher speed with the same glide ratio as un-ballasted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Convert dynamic energy into potential energy more efficiently when entering thermal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Dolphin-style flying on good days, </a:t>
            </a:r>
            <a:r>
              <a:rPr lang="en-US" sz="1700" dirty="0" err="1">
                <a:solidFill>
                  <a:schemeClr val="tx1"/>
                </a:solidFill>
              </a:rPr>
              <a:t>streeting</a:t>
            </a:r>
            <a:endParaRPr lang="en-US" sz="1700" dirty="0">
              <a:solidFill>
                <a:schemeClr val="tx1"/>
              </a:solidFill>
            </a:endParaRP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Have a smoother ride on a bumpy ridge, at higher speeds than un-ballasted</a:t>
            </a:r>
          </a:p>
        </p:txBody>
      </p:sp>
    </p:spTree>
    <p:extLst>
      <p:ext uri="{BB962C8B-B14F-4D97-AF65-F5344CB8AC3E}">
        <p14:creationId xmlns:p14="http://schemas.microsoft.com/office/powerpoint/2010/main" val="629696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D1DE3271-DD99-4DEF-AF9F-84397884C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E06A31CE-F9B6-4BA2-8685-60F3524D0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950898" y="638067"/>
            <a:ext cx="6053670" cy="5581866"/>
          </a:xfrm>
          <a:custGeom>
            <a:avLst/>
            <a:gdLst>
              <a:gd name="connsiteX0" fmla="*/ 6053670 w 6053670"/>
              <a:gd name="connsiteY0" fmla="*/ 1098 h 5581866"/>
              <a:gd name="connsiteX1" fmla="*/ 6053670 w 6053670"/>
              <a:gd name="connsiteY1" fmla="*/ 514028 h 5581866"/>
              <a:gd name="connsiteX2" fmla="*/ 6053670 w 6053670"/>
              <a:gd name="connsiteY2" fmla="*/ 1254558 h 5581866"/>
              <a:gd name="connsiteX3" fmla="*/ 6053670 w 6053670"/>
              <a:gd name="connsiteY3" fmla="*/ 5581866 h 5581866"/>
              <a:gd name="connsiteX4" fmla="*/ 0 w 6053670"/>
              <a:gd name="connsiteY4" fmla="*/ 5581866 h 5581866"/>
              <a:gd name="connsiteX5" fmla="*/ 0 w 6053670"/>
              <a:gd name="connsiteY5" fmla="*/ 1249853 h 5581866"/>
              <a:gd name="connsiteX6" fmla="*/ 0 w 6053670"/>
              <a:gd name="connsiteY6" fmla="*/ 514028 h 5581866"/>
              <a:gd name="connsiteX7" fmla="*/ 0 w 6053670"/>
              <a:gd name="connsiteY7" fmla="*/ 0 h 5581866"/>
              <a:gd name="connsiteX8" fmla="*/ 35717 w 6053670"/>
              <a:gd name="connsiteY8" fmla="*/ 5488 h 5581866"/>
              <a:gd name="connsiteX9" fmla="*/ 140445 w 6053670"/>
              <a:gd name="connsiteY9" fmla="*/ 21641 h 5581866"/>
              <a:gd name="connsiteX10" fmla="*/ 216722 w 6053670"/>
              <a:gd name="connsiteY10" fmla="*/ 32932 h 5581866"/>
              <a:gd name="connsiteX11" fmla="*/ 307527 w 6053670"/>
              <a:gd name="connsiteY11" fmla="*/ 44850 h 5581866"/>
              <a:gd name="connsiteX12" fmla="*/ 415282 w 6053670"/>
              <a:gd name="connsiteY12" fmla="*/ 59121 h 5581866"/>
              <a:gd name="connsiteX13" fmla="*/ 534539 w 6053670"/>
              <a:gd name="connsiteY13" fmla="*/ 74175 h 5581866"/>
              <a:gd name="connsiteX14" fmla="*/ 668931 w 6053670"/>
              <a:gd name="connsiteY14" fmla="*/ 90014 h 5581866"/>
              <a:gd name="connsiteX15" fmla="*/ 815430 w 6053670"/>
              <a:gd name="connsiteY15" fmla="*/ 106794 h 5581866"/>
              <a:gd name="connsiteX16" fmla="*/ 974641 w 6053670"/>
              <a:gd name="connsiteY16" fmla="*/ 123574 h 5581866"/>
              <a:gd name="connsiteX17" fmla="*/ 1144144 w 6053670"/>
              <a:gd name="connsiteY17" fmla="*/ 140667 h 5581866"/>
              <a:gd name="connsiteX18" fmla="*/ 1326965 w 6053670"/>
              <a:gd name="connsiteY18" fmla="*/ 156506 h 5581866"/>
              <a:gd name="connsiteX19" fmla="*/ 1518261 w 6053670"/>
              <a:gd name="connsiteY19" fmla="*/ 171717 h 5581866"/>
              <a:gd name="connsiteX20" fmla="*/ 1720453 w 6053670"/>
              <a:gd name="connsiteY20" fmla="*/ 185518 h 5581866"/>
              <a:gd name="connsiteX21" fmla="*/ 1931121 w 6053670"/>
              <a:gd name="connsiteY21" fmla="*/ 198690 h 5581866"/>
              <a:gd name="connsiteX22" fmla="*/ 2150869 w 6053670"/>
              <a:gd name="connsiteY22" fmla="*/ 211079 h 5581866"/>
              <a:gd name="connsiteX23" fmla="*/ 2263467 w 6053670"/>
              <a:gd name="connsiteY23" fmla="*/ 215470 h 5581866"/>
              <a:gd name="connsiteX24" fmla="*/ 2378487 w 6053670"/>
              <a:gd name="connsiteY24" fmla="*/ 220332 h 5581866"/>
              <a:gd name="connsiteX25" fmla="*/ 2495323 w 6053670"/>
              <a:gd name="connsiteY25" fmla="*/ 224879 h 5581866"/>
              <a:gd name="connsiteX26" fmla="*/ 2612764 w 6053670"/>
              <a:gd name="connsiteY26" fmla="*/ 227859 h 5581866"/>
              <a:gd name="connsiteX27" fmla="*/ 2732627 w 6053670"/>
              <a:gd name="connsiteY27" fmla="*/ 230525 h 5581866"/>
              <a:gd name="connsiteX28" fmla="*/ 2853700 w 6053670"/>
              <a:gd name="connsiteY28" fmla="*/ 233348 h 5581866"/>
              <a:gd name="connsiteX29" fmla="*/ 2977195 w 6053670"/>
              <a:gd name="connsiteY29" fmla="*/ 235229 h 5581866"/>
              <a:gd name="connsiteX30" fmla="*/ 3101900 w 6053670"/>
              <a:gd name="connsiteY30" fmla="*/ 235229 h 5581866"/>
              <a:gd name="connsiteX31" fmla="*/ 3227817 w 6053670"/>
              <a:gd name="connsiteY31" fmla="*/ 236170 h 5581866"/>
              <a:gd name="connsiteX32" fmla="*/ 3354944 w 6053670"/>
              <a:gd name="connsiteY32" fmla="*/ 235229 h 5581866"/>
              <a:gd name="connsiteX33" fmla="*/ 3483887 w 6053670"/>
              <a:gd name="connsiteY33" fmla="*/ 233348 h 5581866"/>
              <a:gd name="connsiteX34" fmla="*/ 3612830 w 6053670"/>
              <a:gd name="connsiteY34" fmla="*/ 231623 h 5581866"/>
              <a:gd name="connsiteX35" fmla="*/ 3743589 w 6053670"/>
              <a:gd name="connsiteY35" fmla="*/ 227859 h 5581866"/>
              <a:gd name="connsiteX36" fmla="*/ 3875559 w 6053670"/>
              <a:gd name="connsiteY36" fmla="*/ 223938 h 5581866"/>
              <a:gd name="connsiteX37" fmla="*/ 4007529 w 6053670"/>
              <a:gd name="connsiteY37" fmla="*/ 219391 h 5581866"/>
              <a:gd name="connsiteX38" fmla="*/ 4140710 w 6053670"/>
              <a:gd name="connsiteY38" fmla="*/ 212961 h 5581866"/>
              <a:gd name="connsiteX39" fmla="*/ 4275102 w 6053670"/>
              <a:gd name="connsiteY39" fmla="*/ 205277 h 5581866"/>
              <a:gd name="connsiteX40" fmla="*/ 4410098 w 6053670"/>
              <a:gd name="connsiteY40" fmla="*/ 197907 h 5581866"/>
              <a:gd name="connsiteX41" fmla="*/ 4545096 w 6053670"/>
              <a:gd name="connsiteY41" fmla="*/ 188498 h 5581866"/>
              <a:gd name="connsiteX42" fmla="*/ 4681909 w 6053670"/>
              <a:gd name="connsiteY42" fmla="*/ 177207 h 5581866"/>
              <a:gd name="connsiteX43" fmla="*/ 4816905 w 6053670"/>
              <a:gd name="connsiteY43" fmla="*/ 165916 h 5581866"/>
              <a:gd name="connsiteX44" fmla="*/ 4954323 w 6053670"/>
              <a:gd name="connsiteY44" fmla="*/ 152899 h 5581866"/>
              <a:gd name="connsiteX45" fmla="*/ 5092347 w 6053670"/>
              <a:gd name="connsiteY45" fmla="*/ 138629 h 5581866"/>
              <a:gd name="connsiteX46" fmla="*/ 5228555 w 6053670"/>
              <a:gd name="connsiteY46" fmla="*/ 123574 h 5581866"/>
              <a:gd name="connsiteX47" fmla="*/ 5366578 w 6053670"/>
              <a:gd name="connsiteY47" fmla="*/ 106010 h 5581866"/>
              <a:gd name="connsiteX48" fmla="*/ 5503997 w 6053670"/>
              <a:gd name="connsiteY48" fmla="*/ 87192 h 5581866"/>
              <a:gd name="connsiteX49" fmla="*/ 5642020 w 6053670"/>
              <a:gd name="connsiteY49" fmla="*/ 68530 h 5581866"/>
              <a:gd name="connsiteX50" fmla="*/ 5779438 w 6053670"/>
              <a:gd name="connsiteY50" fmla="*/ 46733 h 5581866"/>
              <a:gd name="connsiteX51" fmla="*/ 5916251 w 6053670"/>
              <a:gd name="connsiteY51" fmla="*/ 24464 h 558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5581866">
                <a:moveTo>
                  <a:pt x="6053670" y="1098"/>
                </a:moveTo>
                <a:lnTo>
                  <a:pt x="6053670" y="514028"/>
                </a:lnTo>
                <a:lnTo>
                  <a:pt x="6053670" y="1254558"/>
                </a:lnTo>
                <a:lnTo>
                  <a:pt x="6053670" y="5581866"/>
                </a:lnTo>
                <a:lnTo>
                  <a:pt x="0" y="5581866"/>
                </a:lnTo>
                <a:lnTo>
                  <a:pt x="0" y="1249853"/>
                </a:lnTo>
                <a:lnTo>
                  <a:pt x="0" y="514028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0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89" y="227859"/>
                </a:lnTo>
                <a:lnTo>
                  <a:pt x="3875559" y="223938"/>
                </a:lnTo>
                <a:lnTo>
                  <a:pt x="4007529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77" name="Freeform 5">
            <a:extLst>
              <a:ext uri="{FF2B5EF4-FFF2-40B4-BE49-F238E27FC236}">
                <a16:creationId xmlns:a16="http://schemas.microsoft.com/office/drawing/2014/main" id="{8ADF14A3-1454-4B74-8B4A-CB197D7A7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4698352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sp>
        <p:nvSpPr>
          <p:cNvPr id="79" name="Freeform 5">
            <a:extLst>
              <a:ext uri="{FF2B5EF4-FFF2-40B4-BE49-F238E27FC236}">
                <a16:creationId xmlns:a16="http://schemas.microsoft.com/office/drawing/2014/main" id="{EC19D556-0251-4E87-AE24-890965BAD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3BC31F-EB79-48B2-9586-60D43CF77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9" y="627523"/>
            <a:ext cx="5132438" cy="162232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Physics and Graphs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BC3C8C6-98E2-45EF-AEFC-30C0DBA0E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04547-F8FD-4133-9A93-2D34A3B81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Change of Glider Polar with mass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C77A4D8A-476A-4F16-AA8C-FDA9BB434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9905" y="645107"/>
            <a:ext cx="4498569" cy="271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ow are the glide polar and L/D ratio charts related? - Aviation Stack  Exchange">
            <a:extLst>
              <a:ext uri="{FF2B5EF4-FFF2-40B4-BE49-F238E27FC236}">
                <a16:creationId xmlns:a16="http://schemas.microsoft.com/office/drawing/2014/main" id="{54FB8A94-1C1F-4204-88C9-5030EC8AC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1465" y="3520086"/>
            <a:ext cx="4371595" cy="271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25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96AE2-BB0A-4146-A6F9-556F1246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More physics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9D43BC4-CD19-4C6E-9C2E-AA1CE7A99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965" y="437513"/>
            <a:ext cx="7092216" cy="5954325"/>
          </a:xfrm>
        </p:spPr>
        <p:txBody>
          <a:bodyPr anchor="ctr">
            <a:normAutofit/>
          </a:bodyPr>
          <a:lstStyle/>
          <a:p>
            <a:r>
              <a:rPr lang="en-US" sz="2000" dirty="0">
                <a:highlight>
                  <a:srgbClr val="FFFF00"/>
                </a:highlight>
              </a:rPr>
              <a:t>Potential Energy     =  Mass (in Kg or </a:t>
            </a:r>
            <a:r>
              <a:rPr lang="en-US" sz="2000" dirty="0" err="1">
                <a:highlight>
                  <a:srgbClr val="FFFF00"/>
                </a:highlight>
              </a:rPr>
              <a:t>lbs</a:t>
            </a:r>
            <a:r>
              <a:rPr lang="en-US" sz="2000" dirty="0">
                <a:highlight>
                  <a:srgbClr val="FFFF00"/>
                </a:highlight>
              </a:rPr>
              <a:t>) times Delta H (Height gained in m or feet)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My ASG 29 had an empty mass with pilot of 900 </a:t>
            </a:r>
            <a:r>
              <a:rPr lang="en-US" sz="2000" dirty="0" err="1"/>
              <a:t>lbs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Max water load was 370 </a:t>
            </a:r>
            <a:r>
              <a:rPr lang="en-US" sz="2000" dirty="0" err="1"/>
              <a:t>lbs</a:t>
            </a:r>
            <a:r>
              <a:rPr lang="en-US" sz="2000" dirty="0"/>
              <a:t> or 40% of empty mass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Potential energy once at cloud base is 40% higher than without water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Visible effect: When running with an unballasted glider at 100 knots for comparison, you magically see the other guy hopelessly sink below you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You arrive higher at next thermal, possibly using a better part of it</a:t>
            </a:r>
          </a:p>
        </p:txBody>
      </p:sp>
    </p:spTree>
    <p:extLst>
      <p:ext uri="{BB962C8B-B14F-4D97-AF65-F5344CB8AC3E}">
        <p14:creationId xmlns:p14="http://schemas.microsoft.com/office/powerpoint/2010/main" val="215715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03825-F566-46C8-A10F-0D8B5DC3D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Great, why don’t we do that every 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A340A-446C-4A77-8E23-7BC719CCA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98" y="2552431"/>
            <a:ext cx="7060110" cy="35935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There’s no Free Lunch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All that weight needs to be lifted up to where it works for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Coring and centering a thermal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Higher circling speed, larger radius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Climb rate is lower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“I got him on the climb, he got me on the run”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Early and late in the day, conditions may not allow decent climbs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“You got to know …”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50B363-04B5-4894-AC34-F6AFEA23ACAF}"/>
              </a:ext>
            </a:extLst>
          </p:cNvPr>
          <p:cNvSpPr txBox="1"/>
          <p:nvPr/>
        </p:nvSpPr>
        <p:spPr>
          <a:xfrm>
            <a:off x="7961754" y="4749801"/>
            <a:ext cx="609665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Roboto"/>
              </a:rPr>
              <a:t>You've got to know when to hold '</a:t>
            </a:r>
            <a:r>
              <a:rPr lang="en-US" b="0" i="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Roboto"/>
              </a:rPr>
              <a:t>em</a:t>
            </a:r>
            <a:b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Roboto"/>
              </a:rPr>
              <a:t>Know when to fold '</a:t>
            </a:r>
            <a:r>
              <a:rPr lang="en-US" b="0" i="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Roboto"/>
              </a:rPr>
              <a:t>em</a:t>
            </a:r>
            <a:b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Roboto"/>
              </a:rPr>
              <a:t>Know when to walk away</a:t>
            </a:r>
            <a:b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Roboto"/>
              </a:rPr>
              <a:t>And know when to run</a:t>
            </a:r>
          </a:p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  <a:latin typeface="Roboto"/>
              </a:rPr>
              <a:t>(Kenny Rogers, The Gambler)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0947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D9D76AF-EB75-47BA-8190-ACCD7643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2679315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>
                <a:solidFill>
                  <a:schemeClr val="tx1"/>
                </a:solidFill>
              </a:rPr>
              <a:t>How to get started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01CD-0EB4-45A4-9775-6883AF6E0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561" y="1059025"/>
            <a:ext cx="5931971" cy="4739950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500" dirty="0">
                <a:solidFill>
                  <a:schemeClr val="tx1"/>
                </a:solidFill>
              </a:rPr>
              <a:t>Very Slowly, work your way up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Try 5 gal (41.6 </a:t>
            </a:r>
            <a:r>
              <a:rPr lang="en-US" sz="1500" dirty="0" err="1">
                <a:solidFill>
                  <a:schemeClr val="tx1"/>
                </a:solidFill>
              </a:rPr>
              <a:t>lbs</a:t>
            </a:r>
            <a:r>
              <a:rPr lang="en-US" sz="1500" dirty="0">
                <a:solidFill>
                  <a:schemeClr val="tx1"/>
                </a:solidFill>
              </a:rPr>
              <a:t>) in each wing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For Standard Class, be prepared for ‘feeling’ the effect on tow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Tow pilot needs to be aware of ballast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Impact on stall and circling speeds will be minimal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Inter-thermal speeds should be increased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Go up in ballast amount incrementally, note the effects on handling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Cg position will mostly change with ballast, have proper weight and balance done, adjust cg by adding tail water or weight in rear battery box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Dump water while on the ground, note the time it takes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Open dump valves early so that water is gone when at position</a:t>
            </a:r>
          </a:p>
          <a:p>
            <a:pPr marL="73152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Add “dump ballast” to landing check list</a:t>
            </a:r>
          </a:p>
        </p:txBody>
      </p:sp>
    </p:spTree>
    <p:extLst>
      <p:ext uri="{BB962C8B-B14F-4D97-AF65-F5344CB8AC3E}">
        <p14:creationId xmlns:p14="http://schemas.microsoft.com/office/powerpoint/2010/main" val="266276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DDEBD-498D-4B34-AA1A-70DC8C57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 to Flight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0F014-A2CC-4280-A80A-105AC66FE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44674"/>
          </a:xfrm>
        </p:spPr>
        <p:txBody>
          <a:bodyPr>
            <a:normAutofit lnSpcReduction="10000"/>
          </a:bodyPr>
          <a:lstStyle/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Picking only the strongest thermals becomes even more important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highlight>
                  <a:srgbClr val="FFFF00"/>
                </a:highlight>
              </a:rPr>
              <a:t>You need to be experienced and relaxed in thermal flight optimization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Reading and taking advantage of cloud line-ups becomes even more important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Don’t circle unless you really have to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Leave the thermal when climb rate is down to 70% of strongest value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Being low in weak and broken thermals becomes even more frustrating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When conditions weaken, consider dumping part of your water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You will most likely find a really strong thermal right after doing so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Let your flight computer know how much water you carry, it will adjust speed-to-fly and final glide.</a:t>
            </a:r>
          </a:p>
          <a:p>
            <a:pPr marL="88011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Adjust MC value for the lower climb rates you achieve</a:t>
            </a:r>
          </a:p>
        </p:txBody>
      </p:sp>
    </p:spTree>
    <p:extLst>
      <p:ext uri="{BB962C8B-B14F-4D97-AF65-F5344CB8AC3E}">
        <p14:creationId xmlns:p14="http://schemas.microsoft.com/office/powerpoint/2010/main" val="176241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1575</TotalTime>
  <Words>725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Roboto</vt:lpstr>
      <vt:lpstr>Wingdings 3</vt:lpstr>
      <vt:lpstr>Ion Boardroom</vt:lpstr>
      <vt:lpstr>Water Ballast In A Glider</vt:lpstr>
      <vt:lpstr>What Kind of Glider?</vt:lpstr>
      <vt:lpstr>Effects of Ballast</vt:lpstr>
      <vt:lpstr>Positive Effects of Ballast</vt:lpstr>
      <vt:lpstr>Physics and Graphs</vt:lpstr>
      <vt:lpstr>More physics</vt:lpstr>
      <vt:lpstr>Great, why don’t we do that every day?</vt:lpstr>
      <vt:lpstr>How to get started</vt:lpstr>
      <vt:lpstr>Changes to Flight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Ballast In A Glider</dc:title>
  <dc:creator>Herbert Kilian</dc:creator>
  <cp:lastModifiedBy>Herbert Kilian</cp:lastModifiedBy>
  <cp:revision>20</cp:revision>
  <dcterms:created xsi:type="dcterms:W3CDTF">2020-12-16T18:45:17Z</dcterms:created>
  <dcterms:modified xsi:type="dcterms:W3CDTF">2020-12-17T22:17:06Z</dcterms:modified>
</cp:coreProperties>
</file>